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78" r:id="rId4"/>
    <p:sldId id="281" r:id="rId5"/>
    <p:sldId id="280" r:id="rId6"/>
    <p:sldId id="279" r:id="rId7"/>
    <p:sldId id="284" r:id="rId8"/>
    <p:sldId id="27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4660"/>
  </p:normalViewPr>
  <p:slideViewPr>
    <p:cSldViewPr>
      <p:cViewPr>
        <p:scale>
          <a:sx n="100" d="100"/>
          <a:sy n="100" d="100"/>
        </p:scale>
        <p:origin x="-218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3B1B-0979-4D9B-9502-FD8F14018F69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8AC6-C32B-4400-8324-0B0C60AC9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31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Zmiany </a:t>
            </a:r>
            <a:br>
              <a:rPr lang="pl-PL" b="1" dirty="0" smtClean="0"/>
            </a:br>
            <a:r>
              <a:rPr lang="pl-PL" b="1" dirty="0" smtClean="0"/>
              <a:t>Planu Ewaluacji RPO WD 2014-2020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75344" y="621166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14 </a:t>
            </a:r>
            <a:r>
              <a:rPr lang="pl-PL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marca 2019 </a:t>
            </a:r>
            <a:r>
              <a:rPr lang="pl-PL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r.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940858"/>
              </p:ext>
            </p:extLst>
          </p:nvPr>
        </p:nvGraphicFramePr>
        <p:xfrm>
          <a:off x="251520" y="1052736"/>
          <a:ext cx="8640960" cy="5544616"/>
        </p:xfrm>
        <a:graphic>
          <a:graphicData uri="http://schemas.openxmlformats.org/drawingml/2006/table">
            <a:tbl>
              <a:tblPr/>
              <a:tblGrid>
                <a:gridCol w="476606"/>
                <a:gridCol w="1869187"/>
                <a:gridCol w="2065292"/>
                <a:gridCol w="4229875"/>
              </a:tblGrid>
              <a:tr h="67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31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Tabela finansowa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RPO WD 2014-2020 na str. 9-17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wartości alokacji w poszczególnych osiach ze względu na zmiany Programu.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wartości alokacji oś wynika z konieczności jej dopasowania do zapisów zmienionego RPO WD 2014-2020.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9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podsumowująca dotycząca systemu realizacji RPO WD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momencie tworzenia planu ewaluacji dla RPO WD 2014-2020 zgodnie z zapisami Wytycznych w zakresie ewaluacji polityki spójności JE RPO WD była zobowiązana do realizacji niniejszego badania. W 2018 r.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zaktualizowało ww. Wytyczne i realizacja tego badania przestała być obowiązkowa dla wszystkich Regionów. W związku z tym JE RPO WD podjęła decyzję o jej usunięciu z planu ewaluacji, biorąc pod uwagę, że w kolejnych latach będzie realizowane badanie o podobnym zakresie (dotyczące podsumowania postępu rzeczowego i rezultatów Programu).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805551"/>
              </p:ext>
            </p:extLst>
          </p:nvPr>
        </p:nvGraphicFramePr>
        <p:xfrm>
          <a:off x="251520" y="1052735"/>
          <a:ext cx="8712968" cy="5544616"/>
        </p:xfrm>
        <a:graphic>
          <a:graphicData uri="http://schemas.openxmlformats.org/drawingml/2006/table">
            <a:tbl>
              <a:tblPr/>
              <a:tblGrid>
                <a:gridCol w="480578"/>
                <a:gridCol w="1884764"/>
                <a:gridCol w="2082502"/>
                <a:gridCol w="4265124"/>
              </a:tblGrid>
              <a:tr h="4900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podsumowująca postęp rzeczowy i rezultaty RPO WD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zastosowania zintegrowanego podejścia terytorialnego w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badania,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niezbędnych danych,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szacunkowego kosztu badania.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podsumowująca postęp rzeczowy i rezultaty RPO WD 2014-2020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oraz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zastosowania zintegrowanego podejścia terytorialnego w RPO WD 2014-2020.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 połączeniem zakresu obu badań przemawiał także fakt, że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2018 r. przeprowadziło badanie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Systemu Realizacji Instrumentu ZIT,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które szczegółowo przebadało zintegrowane podejście terytorialne również z poziomu regionów.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obszarów 2 badań jednocześnie miało wpływ na rozwiniecie zakresu badania, jego obszarów problemowych a także zakresu niezbędnych danych. Równolegle szacunkowy koszt badania został w sumie zwiększony z 300 000 do 400 000 PLN.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94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zastosowania zintegrowanego podejścia terytorialnego w RPO WD 2014-2020</a:t>
                      </a:r>
                      <a:endParaRPr lang="pl-PL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podsumowująca dotycząca systemu realizacji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zastosowania zintegrowanego podejścia terytorialnego w RPO WD 2014-2020.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 połączeniem zakresu obu badań przemawiał także fakt, że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MIiR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 2018 r. przeprowadziło badanie pn. Ewaluacja Systemu Realizacji Instrumentu ZIT, które szczegółowo przebadało zintegrowane podejście terytorialne również z poziomu regionów.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305257"/>
              </p:ext>
            </p:extLst>
          </p:nvPr>
        </p:nvGraphicFramePr>
        <p:xfrm>
          <a:off x="251519" y="1052736"/>
          <a:ext cx="8640962" cy="5616624"/>
        </p:xfrm>
        <a:graphic>
          <a:graphicData uri="http://schemas.openxmlformats.org/drawingml/2006/table">
            <a:tbl>
              <a:tblPr/>
              <a:tblGrid>
                <a:gridCol w="476607"/>
                <a:gridCol w="1869188"/>
                <a:gridCol w="2478742"/>
                <a:gridCol w="3816425"/>
              </a:tblGrid>
              <a:tr h="43866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0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Wpływ inwestycji w zakresie usług społecznych i zdrowotnych na jakość życia, poziom wykluczenia społecznego i ubóstwa w województwie dolnośląskim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 w zakresie zastosowanego podejścia metodologicznego: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usunięto zapisy dotyczące ponownego pomiaru, gdyż badanie będzie przeprowadzane tylko raz.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Zapis korygujący do zmiany wprowadzonej w 2017 r.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9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Ocena wpływu wsparcia w zakresie kształcenia zawodowego w ramach RPO WD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modyfikacji tytułu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zakresu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celu i oraz uzasadnienia badania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podejścia metodologicznego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danych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szacowanego kosztu badania.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wsparcia w zakresie kształcenia zawodowego w ramach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 względu na podobne obszary badawcze JE RPO WD zdecydowała o połączeniu tych 2 badań.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Efektem połączenia obszarów 2 badań jednocześnie jest: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aktualizacja tytułu badania: </a:t>
                      </a:r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wsparcia w zakresie wsparcia kształcenia ogólnego i zawodowego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rozwinięcie i poszerzenie zakresu badania oraz jego obszarów problemowych i zakresu niezbędnych danych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wzrost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szacunkowego kosztu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badania ze 175 000 PLN na </a:t>
                      </a: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 PLN.</a:t>
                      </a:r>
                    </a:p>
                  </a:txBody>
                  <a:tcPr marL="5478" marR="5478" marT="5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2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233723"/>
              </p:ext>
            </p:extLst>
          </p:nvPr>
        </p:nvGraphicFramePr>
        <p:xfrm>
          <a:off x="179512" y="1052737"/>
          <a:ext cx="8784976" cy="5803255"/>
        </p:xfrm>
        <a:graphic>
          <a:graphicData uri="http://schemas.openxmlformats.org/drawingml/2006/table">
            <a:tbl>
              <a:tblPr/>
              <a:tblGrid>
                <a:gridCol w="484550"/>
                <a:gridCol w="1900340"/>
                <a:gridCol w="2099713"/>
                <a:gridCol w="4300373"/>
              </a:tblGrid>
              <a:tr h="4266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7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Ocena wpływu interwencji RPO WD 2014-2020 w zakresie wsparcia kompetencji kluczowych, języków obcych, nauk matematyczno-przyrodniczych oraz TIK w systemie edukacji w województwie dolnośląskim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badania z planu ewaluacji.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wsparcia w zakresie kształcenia zawodowego w ramach RPO WD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Ocena wpływu interwencji RPO WD 2014-2020 w zakresie wsparcia kompetencji kluczowych, języków obcych, nauk matematyczno-przyrodniczych oraz TIK w systemie edukacji w województwie dolnośląskim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2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Ewaluacja postępów wsparcia MSP w województwie dolnośląskim w perspektywie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Połączenie zakresu niniejszego badania z badaniem pn. Efekty wsparcia konkurencyjności, innowacyjności i internacjonalizacji MSP w województwie dolnośląskim w perspektywie 2014-2020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szczególności zmiany dotyczą: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zakresu badania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poszerzenia celu badania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rozszerzenia obszarów problemowych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zmiany ram czasowych badania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zwiększenia szacunkowego kosztu badania.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postępów wsparcia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Efekty wsparcia konkurencyjności, innowacyjności i internacjonalizacji MSP w województwie dolnośląskim w perspektywie 2014-2020.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połączenie tych 2 badań wpływ miało także anulowanie postępowania na wybór wykonawcy do realizacji badania dotyczące ewaluacji postępów wsparcia MSP, ze względu na brak ofert spełniających kryteria wyboru.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Decyzja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połączeniu tych 2 badań wiąże się z tym, że konieczne było również: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zaktualizowanie i poszerzenie zakresu badania oraz jego celów i obszarów problemowych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dokonanie zmiany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 czasowych z II-IV kw. 2018 na I kw. 2019</a:t>
                      </a:r>
                      <a:b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zwiększenie szacunkowego kosztu badania do kwoty 240 000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PLN</a:t>
                      </a:r>
                    </a:p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dokonanie zmiany nazwy badania na: </a:t>
                      </a:r>
                      <a:r>
                        <a:rPr lang="pl-PL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Ewaluacja efektów wsparcia przedsiębiorstw (w tym MSP) oraz ich innowacyjności i internacjonalizacji w województwie dolnośląskim w perspektywie 2014-2020</a:t>
                      </a:r>
                    </a:p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4" marR="6164" marT="6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079472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table">
            <a:tbl>
              <a:tblPr/>
              <a:tblGrid>
                <a:gridCol w="484549"/>
                <a:gridCol w="1900341"/>
                <a:gridCol w="2099713"/>
                <a:gridCol w="4300373"/>
              </a:tblGrid>
              <a:tr h="129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BADANIE: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Efekty wsparcia konkurencyjności, innowacyjności i internacjonalizacji MSP w województwie dolnośląskim w perspektywie 2014-2020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Usunięcie z planu ewaluacji.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Biorąc pod uwagę wytyczne KJE o minimalizacji ilości badań ewaluacyjnych, oraz podobne obszary badawcze, JE IZ RPO WD zdecydowała się połączyć zakres badania pn.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Ewaluacja postępów wsparcia MSP w województwie dolnośląskim w perspektywie 2014-2020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oraz 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Efekty wsparcia konkurencyjności, innowacyjności i internacjonalizacji MSP w województwie dolnośląskim w perspektywie 2014-2020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połączenie tych 2 badań wpływ miało także anulowanie postępowania na wybór wykonawcy do realizacji badania dotyczące ewaluacji postępów wsparcia MSP, ze względu na brak ofert spełniających kryteria wyboru.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7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BADANIE: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Efekty wsparcia zastosowań TIK dla usług publicznych (e-administracja, e-kultura i e-zdrowie) w perspektywie 2014-2020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Aktualizacja planowanego momentu przeprowadzenia badania na on-</a:t>
                      </a:r>
                      <a:r>
                        <a:rPr lang="pl-PL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going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/ex post.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Zmiana wynikająca z obecnego etapu i tempa wdrażania Programu.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6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638" y="19488"/>
            <a:ext cx="8830362" cy="961240"/>
          </a:xfrm>
        </p:spPr>
        <p:txBody>
          <a:bodyPr>
            <a:normAutofit/>
          </a:bodyPr>
          <a:lstStyle/>
          <a:p>
            <a:r>
              <a:rPr lang="pl-PL" sz="3000" b="1" dirty="0" smtClean="0"/>
              <a:t>ZMIANY PLANU EWALUACJI </a:t>
            </a:r>
            <a:endParaRPr lang="pl-PL" sz="3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101105"/>
              </p:ext>
            </p:extLst>
          </p:nvPr>
        </p:nvGraphicFramePr>
        <p:xfrm>
          <a:off x="179512" y="1052736"/>
          <a:ext cx="8784976" cy="5155730"/>
        </p:xfrm>
        <a:graphic>
          <a:graphicData uri="http://schemas.openxmlformats.org/drawingml/2006/table">
            <a:tbl>
              <a:tblPr/>
              <a:tblGrid>
                <a:gridCol w="484549"/>
                <a:gridCol w="1900341"/>
                <a:gridCol w="2099713"/>
                <a:gridCol w="4300373"/>
              </a:tblGrid>
              <a:tr h="129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Część dokumentu podlegająca zmianie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Zmiana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Uzasadnienie zmiany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3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BADANIE: 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Ewaluacja on-</a:t>
                      </a:r>
                      <a:r>
                        <a:rPr lang="pl-PL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going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dot. wdrażania polityk horyzontalnych w ramach RPO WD 2014-2020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Aktualizacja informacji w części dotyczącej głównych pytań ewaluacyjnych / obszarów problemowych.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Zgodnie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sugestią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MIiR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wprowadzono zapis: 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Zakres badania, w tym główne pytania ewaluacyjne oraz obszary problemowe będą zgodne z minimalnym zakresem badania określonym przez IZ POWER</a:t>
                      </a:r>
                      <a:r>
                        <a:rPr lang="pl-PL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7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BADANIE: </a:t>
                      </a: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Ocena wpływu wsparcia EFS na poprawę sytuacji pracowników i przedsiębiorstw województwa dolnośląskiego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Aktualizacja zakresu badania w części dotyczącej osi priorytetowych objętych badaniem. 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Zgodnie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sugestią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MIiR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zamieniono zapis w części dotyczącej zakresu badania na: Wszystkie osie priorytetowe, gdzie uczestnikami projektów były osoby pracujące.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7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Cały dokument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Uwagi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korekcyjno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redakcyjne.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Uwagi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korekcyjno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redakcyjne.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1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Dziękuję </a:t>
            </a:r>
            <a:r>
              <a:rPr lang="pl-PL" sz="6700" b="1" dirty="0"/>
              <a:t>za uwagę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1066</Words>
  <Application>Microsoft Office PowerPoint</Application>
  <PresentationFormat>Pokaz na ekranie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Zmiany  Planu Ewaluacji RPO WD 2014-2020 </vt:lpstr>
      <vt:lpstr>ZMIANY PLANU EWALUACJI </vt:lpstr>
      <vt:lpstr>ZMIANY PLANU EWALUACJI </vt:lpstr>
      <vt:lpstr>ZMIANY PLANU EWALUACJI </vt:lpstr>
      <vt:lpstr>ZMIANY PLANU EWALUACJI </vt:lpstr>
      <vt:lpstr>ZMIANY PLANU EWALUACJI </vt:lpstr>
      <vt:lpstr>ZMIANY PLANU EWALUACJI 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Magdalena Maciejko</cp:lastModifiedBy>
  <cp:revision>58</cp:revision>
  <dcterms:created xsi:type="dcterms:W3CDTF">2015-04-22T07:48:15Z</dcterms:created>
  <dcterms:modified xsi:type="dcterms:W3CDTF">2019-03-11T07:45:53Z</dcterms:modified>
</cp:coreProperties>
</file>