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85" r:id="rId4"/>
    <p:sldId id="287" r:id="rId5"/>
    <p:sldId id="277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9" autoAdjust="0"/>
    <p:restoredTop sz="83729" autoAdjust="0"/>
  </p:normalViewPr>
  <p:slideViewPr>
    <p:cSldViewPr>
      <p:cViewPr>
        <p:scale>
          <a:sx n="100" d="100"/>
          <a:sy n="100" d="100"/>
        </p:scale>
        <p:origin x="-218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13B1B-0979-4D9B-9502-FD8F14018F69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B8AC6-C32B-4400-8324-0B0C60AC91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31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DZF wnioskuje o zmianę statusu rekomendacji na rekomendacja zatwierdzona w części, a jeśli chodzi o status jej wdrożenia na "rekomendacja wdrożona częściowo". </a:t>
            </a:r>
          </a:p>
          <a:p>
            <a:endParaRPr lang="pl-PL" dirty="0" smtClean="0"/>
          </a:p>
          <a:p>
            <a:r>
              <a:rPr lang="pl-PL" dirty="0" smtClean="0"/>
              <a:t>Aktualny stan wdrażania rekomendacji: IK EFS przeanalizowała rekomendację pod kątem możliwości jej wdrożenia przy okazji zaplanowanej na 2019 r. nowelizacji Wytycznych  w zakresie realizacji przedsięwzięć w obszarze włączenia społecznego i zwalczania ubóstwa z wykorzystaniem środków Europejskiego Funduszu Społecznego i Europejskiego Funduszu Rozwoju Regionalnego na lata 2014-2020. W ramach wstępnych konsultacji zakresu zmian Wytycznych żaden z podmiotów uczestniczących w tym procesie (IZ RPO, ROPS, IP RPO, </a:t>
            </a:r>
            <a:r>
              <a:rPr lang="pl-PL" dirty="0" err="1" smtClean="0"/>
              <a:t>MRPiPS</a:t>
            </a:r>
            <a:r>
              <a:rPr lang="pl-PL" dirty="0" smtClean="0"/>
              <a:t>) nie zgłosił postulatu usunięcia zapisów dotyczących „podejmowania działań służących zwiększeniu liczby projektów partnerskich” m.in. poprzez stosowanie preferencji dla projektów partnerskich, w szczególności realizowanych w partnerstwie wielosektorowym co najmniej dwa sektory spośród sektora społecznego, prywatnego, publicznego. W związku z tym w opinii </a:t>
            </a:r>
            <a:r>
              <a:rPr lang="pl-PL" dirty="0" err="1" smtClean="0"/>
              <a:t>MIiR</a:t>
            </a:r>
            <a:r>
              <a:rPr lang="pl-PL" dirty="0" smtClean="0"/>
              <a:t> przedmiotowy zapis nie stanowi żadnej bariery dla efektywnej realizacji projektów. Większość podmiotów realizujących projekty zwraca raczej uwagę na wartość dodaną projektów realizowanych w formule partnerstw międzysektorowych, gdyż umożliwiają one bardziej kompleksową odpowiedź na potrzeby osób zagrożonych wykluczeniem społecznym (lepsza diagnoza ich sytuacji jak i bardziej zróżnicowane działania skierowane do tej grupy). Realizacja projektów w partnerstwie przyczynia się ponadto do rozwoju kapitału społecznego na danym obszarze, co również pośrednio zwiększa możliwość integracji społecznej osób w szczególnej sytuacji. Mając to na uwadze, IK EFS rekomenduje odrzucenie tej części rekomendacji. Jeśli chodzi o rekomendację dot. efektywności zatrudnieniowej została ona zrealizowana w I kw. 2018 r. poprzez określenie odrębnych progów efektywności zatrudnieniowej dla projektów realizowanych w PI 9i, jak również modyfikację zasad pomiaru tej efektywności, dostosowanych do specyfiki projektów PI 9i. </a:t>
            </a:r>
          </a:p>
          <a:p>
            <a:endParaRPr lang="pl-PL" dirty="0" smtClean="0"/>
          </a:p>
          <a:p>
            <a:r>
              <a:rPr lang="pl-PL" dirty="0" smtClean="0"/>
              <a:t>Poprzedni stan wdrożenia: </a:t>
            </a:r>
          </a:p>
          <a:p>
            <a:r>
              <a:rPr lang="pl-PL" dirty="0" smtClean="0"/>
              <a:t>Z uwagi na obecny stan wdrażania RPO rekomendację należy uznać na zatwierdzoną w </a:t>
            </a:r>
            <a:r>
              <a:rPr lang="pl-PL" dirty="0" err="1" smtClean="0"/>
              <a:t>całosci</a:t>
            </a:r>
            <a:r>
              <a:rPr lang="pl-PL" dirty="0" smtClean="0"/>
              <a:t> i IK EFS podejmie działania w celu jej wdrożenia.</a:t>
            </a:r>
          </a:p>
          <a:p>
            <a:r>
              <a:rPr lang="pl-PL" dirty="0" smtClean="0"/>
              <a:t>IK EFS wyraziło chęć przeanalizowania możliwości zmiany zapisów Wytycznych w zakresie realizacji przedsięwzięć w obszarze włączenia społecznego i zwalczania ubóstwa z wykorzystaniem środków Europejskiego Funduszu Społecznego i Europejskiego Funduszu Rozwoju Regionalnego na lata 2014-2020: poddanie pod konsultacje społeczne możliwości rezygnacji z zapisów dotyczących „podejmowania działań służących zwiększeniu liczby projektów partnerskich” m.in. poprzez stosowanie preferencji dla projektów partnerskich, w szczególności realizowanych w partnerstwie wielosektorowym (co najmniej dwa sektory spośród sektora społecznego, prywatnego, publicznego). Wprowadzenie proponowanej zmiany będzie uzależnione od efektów konsultacji społecznych. Z uwagi na brak możliwości wdrożenia ww. rekomendacji we wskazanym terminie (konsultacje wytycznych dobiegły końca) proponujemy zmianę terminu wdrożenia na lata 2018/2019 - w zależności od daty kolejnej nowelizacji wytycznych CT9. </a:t>
            </a:r>
          </a:p>
          <a:p>
            <a:r>
              <a:rPr lang="pl-PL" dirty="0" smtClean="0"/>
              <a:t>Ponadto MR podjęło decyzję, po konsultacjach wytycznych, aby zmodyfikować zasady pomiaru efektywności zatrudnieniowej w CT 9 z uwagi na szczególną grupę docelową w tym celu tematycznym.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8AC6-C32B-4400-8324-0B0C60AC91C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381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45916"/>
            <a:ext cx="7772400" cy="2766169"/>
          </a:xfrm>
        </p:spPr>
        <p:txBody>
          <a:bodyPr>
            <a:normAutofit/>
          </a:bodyPr>
          <a:lstStyle/>
          <a:p>
            <a:r>
              <a:rPr lang="pl-PL" b="1" dirty="0" smtClean="0"/>
              <a:t>Przegląd rekomendacji </a:t>
            </a:r>
            <a:br>
              <a:rPr lang="pl-PL" b="1" dirty="0" smtClean="0"/>
            </a:br>
            <a:r>
              <a:rPr lang="pl-PL" b="1" dirty="0" smtClean="0"/>
              <a:t>z badań IZ RPO WD 2014-2020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75344" y="621166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14 marca 2019 </a:t>
            </a:r>
            <a:r>
              <a:rPr lang="pl-PL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r.</a:t>
            </a: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442BBC29-438F-41F4-A520-5A08BD39B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230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System Wdrażania Rekomendacji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Zrealizowane badanie: </a:t>
            </a:r>
            <a:r>
              <a:rPr lang="pl-PL" b="1" i="1" dirty="0"/>
              <a:t>Ewaluacja bieżąca kryteriów i systemu wyboru projektów RPO WD </a:t>
            </a:r>
            <a:r>
              <a:rPr lang="pl-PL" b="1" i="1" dirty="0" smtClean="0"/>
              <a:t>2014-2020</a:t>
            </a:r>
          </a:p>
          <a:p>
            <a:pPr marL="0" indent="0">
              <a:buNone/>
            </a:pPr>
            <a:endParaRPr lang="pl-PL" b="1" i="1" dirty="0" smtClean="0"/>
          </a:p>
          <a:p>
            <a:r>
              <a:rPr lang="pl-PL" u="sng" dirty="0" smtClean="0"/>
              <a:t>11 rekomendacji: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/>
              <a:t>10 rekomendacji operacyjnych programowych </a:t>
            </a:r>
            <a:r>
              <a:rPr lang="pl-PL" i="1" dirty="0" smtClean="0"/>
              <a:t>(monitorowane przez IZ RPO WD 2014-2020)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/>
              <a:t>1 rekomendacja horyzontalna strategiczna </a:t>
            </a:r>
            <a:r>
              <a:rPr lang="pl-PL" i="1" dirty="0" smtClean="0"/>
              <a:t>(monitorowana przez IK UP)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5531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Statusy rekomendacji programowych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561464"/>
              </p:ext>
            </p:extLst>
          </p:nvPr>
        </p:nvGraphicFramePr>
        <p:xfrm>
          <a:off x="457200" y="1600200"/>
          <a:ext cx="7859217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739"/>
                <a:gridCol w="2619739"/>
                <a:gridCol w="2619739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Status rekomendacji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Przed przeglądem rekomendacji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Po przeglądzie rekomendacji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Liczba</a:t>
                      </a:r>
                      <a:r>
                        <a:rPr lang="pl-PL" b="1" baseline="0" dirty="0" smtClean="0"/>
                        <a:t> rekomendacji</a:t>
                      </a:r>
                      <a:endParaRPr lang="pl-PL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Liczba</a:t>
                      </a:r>
                      <a:r>
                        <a:rPr lang="pl-PL" b="1" baseline="0" dirty="0" smtClean="0"/>
                        <a:t> rekomendacji</a:t>
                      </a:r>
                      <a:endParaRPr lang="pl-PL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Odrzucona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Zatwierdzona częściowo (wdrożona)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Zatwierdzona częściowo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Zatwierdzona w całości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Zatwierdzona w całości (wdrożona)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Status rekomendacji horyzontalnej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072172"/>
              </p:ext>
            </p:extLst>
          </p:nvPr>
        </p:nvGraphicFramePr>
        <p:xfrm>
          <a:off x="457200" y="1600200"/>
          <a:ext cx="8229600" cy="254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9210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Treść rekomendacji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Pierwotny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status wdrożenia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Obecny status wdrożenia (po przeglądzie)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6772">
                <a:tc>
                  <a:txBody>
                    <a:bodyPr/>
                    <a:lstStyle/>
                    <a:p>
                      <a:r>
                        <a:rPr lang="pl-PL" dirty="0" smtClean="0"/>
                        <a:t>Wyeliminowanie zbędnych kryteriów i korekta kryterium efektywności zatrudnieniowej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rekomendacja zatwierdzona w całości 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rekomendacja zatwierdzona częściowo (wdrożona)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5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45916"/>
            <a:ext cx="7772400" cy="276616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Dziękuję </a:t>
            </a:r>
            <a:r>
              <a:rPr lang="pl-PL" sz="6700" b="1" dirty="0"/>
              <a:t>za uwagę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>
              <a:latin typeface="+mn-lt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442BBC29-438F-41F4-A520-5A08BD39B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230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599</Words>
  <Application>Microsoft Office PowerPoint</Application>
  <PresentationFormat>Pokaz na ekranie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Przegląd rekomendacji  z badań IZ RPO WD 2014-2020 </vt:lpstr>
      <vt:lpstr>System Wdrażania Rekomendacji</vt:lpstr>
      <vt:lpstr>Statusy rekomendacji programowych </vt:lpstr>
      <vt:lpstr>Status rekomendacji horyzontalnej </vt:lpstr>
      <vt:lpstr>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Magdalena Maciejko</cp:lastModifiedBy>
  <cp:revision>65</cp:revision>
  <dcterms:created xsi:type="dcterms:W3CDTF">2015-04-22T07:48:15Z</dcterms:created>
  <dcterms:modified xsi:type="dcterms:W3CDTF">2019-03-12T10:38:58Z</dcterms:modified>
</cp:coreProperties>
</file>