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78" r:id="rId4"/>
    <p:sldId id="281" r:id="rId5"/>
    <p:sldId id="280" r:id="rId6"/>
    <p:sldId id="279" r:id="rId7"/>
    <p:sldId id="277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9" autoAdjust="0"/>
    <p:restoredTop sz="94660"/>
  </p:normalViewPr>
  <p:slideViewPr>
    <p:cSldViewPr>
      <p:cViewPr varScale="1">
        <p:scale>
          <a:sx n="122" d="100"/>
          <a:sy n="122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3B1B-0979-4D9B-9502-FD8F14018F69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B8AC6-C32B-4400-8324-0B0C60AC91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31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766169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Projekt zmian </a:t>
            </a:r>
            <a:br>
              <a:rPr lang="pl-PL" b="1" dirty="0"/>
            </a:br>
            <a:r>
              <a:rPr lang="pl-PL" b="1" dirty="0"/>
              <a:t>Planu Ewaluacji</a:t>
            </a:r>
            <a:br>
              <a:rPr lang="pl-PL" b="1" dirty="0"/>
            </a:br>
            <a:r>
              <a:rPr lang="pl-PL" b="1" dirty="0"/>
              <a:t>RPO WD 2014-2020</a:t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75344" y="621166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Wrocław, 23.01.2019 r.</a:t>
            </a:r>
            <a:endParaRPr lang="pl-PL" b="1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0032" cy="692696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1A4ED344-D1F8-4D74-BC1C-CD4AD4C1AD0C}"/>
              </a:ext>
            </a:extLst>
          </p:cNvPr>
          <p:cNvSpPr/>
          <p:nvPr/>
        </p:nvSpPr>
        <p:spPr>
          <a:xfrm>
            <a:off x="0" y="459390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Łukasz Kasprzak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Kierownik Działu Programowania Funduszy Europejskich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Urząd Marszałkowski Województwa Dolnośląskiego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/>
              <a:t>ZMIANY PLANU EWALUACJI </a:t>
            </a:r>
            <a:endParaRPr lang="pl-PL" sz="30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940858"/>
              </p:ext>
            </p:extLst>
          </p:nvPr>
        </p:nvGraphicFramePr>
        <p:xfrm>
          <a:off x="251520" y="1052736"/>
          <a:ext cx="8640960" cy="5544616"/>
        </p:xfrm>
        <a:graphic>
          <a:graphicData uri="http://schemas.openxmlformats.org/drawingml/2006/table">
            <a:tbl>
              <a:tblPr/>
              <a:tblGrid>
                <a:gridCol w="4766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91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52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29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3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731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Tabela finansowa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RPO WD 2014-2020 na str. 9-17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 wartości alokacji w poszczególnych osiach ze względu na zmiany Programu.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 wartości alokacji oś wynika z konieczności jej dopasowania do zapisów zmienionego RPO WD 2014-2020.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9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podsumowująca dotycząca systemu realizacji RPO WD 2014-2020</a:t>
                      </a:r>
                      <a:endParaRPr lang="pl-PL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badania z planu ewaluacji.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momencie tworzenia planu ewaluacji dla RPO WD 2014-2020 zgodnie z zapisami Wytycznych w zakresie ewaluacji polityki spójności JE RPO WD była zobowiązana do realizacji niniejszego badania. W 2018 r.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MIiR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zaktualizowało ww. Wytyczne i realizacja tego badania przestała być obowiązkowa dla wszystkich Regionów. W związku z tym JE RPO WD podjęła decyzję o jej usunięciu z planu ewaluacji, biorąc pod uwagę, że w kolejnych latach będzie realizowane badanie o podobnym zakresie (dotyczące podsumowania postępu rzeczowego i rezultatów Programu).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4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805551"/>
              </p:ext>
            </p:extLst>
          </p:nvPr>
        </p:nvGraphicFramePr>
        <p:xfrm>
          <a:off x="251520" y="1052735"/>
          <a:ext cx="8712968" cy="5544616"/>
        </p:xfrm>
        <a:graphic>
          <a:graphicData uri="http://schemas.openxmlformats.org/drawingml/2006/table">
            <a:tbl>
              <a:tblPr/>
              <a:tblGrid>
                <a:gridCol w="4805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4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5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65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00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podsumowująca postęp rzeczowy i rezultaty RPO WD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zakresu niniejszego badania z badaniem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zastosowania zintegrowanego podejścia terytorialnego w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szczególności zmiany dotyczą: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badania,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obszarów problemowych,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niezbędnych danych,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zwiększenia szacunkowego kosztu badania.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podsumowująca postęp rzeczowy i rezultaty RPO WD 2014-2020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oraz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zastosowania zintegrowanego podejścia terytorialnego w RPO WD 2014-2020.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 połączeniem zakresu obu badań przemawiał także fakt, że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MIiR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 2018 r. przeprowadziło badanie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Systemu Realizacji Instrumentu ZIT,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które szczegółowo przebadało zintegrowane podejście terytorialne również z poziomu regionów.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obszarów 2 badań jednocześnie miało wpływ na rozwiniecie zakresu badania, jego obszarów problemowych a także zakresu niezbędnych danych. Równolegle szacunkowy koszt badania został w sumie zwiększony z 300 000 do 400 000 PLN.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294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zastosowania zintegrowanego podejścia terytorialnego w RPO WD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badania z planu ewaluacji.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podsumowująca dotycząca systemu realizacji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zastosowania zintegrowanego podejścia terytorialnego w RPO WD 2014-2020.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Za połączeniem zakresu obu badań przemawiał także fakt, że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MIiR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 2018 r. przeprowadziło badanie pn. Ewaluacja Systemu Realizacji Instrumentu ZIT, które szczegółowo przebadało zintegrowane podejście terytorialne również z poziomu regionów.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64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406550"/>
              </p:ext>
            </p:extLst>
          </p:nvPr>
        </p:nvGraphicFramePr>
        <p:xfrm>
          <a:off x="251519" y="1052736"/>
          <a:ext cx="8640962" cy="5616624"/>
        </p:xfrm>
        <a:graphic>
          <a:graphicData uri="http://schemas.openxmlformats.org/drawingml/2006/table">
            <a:tbl>
              <a:tblPr/>
              <a:tblGrid>
                <a:gridCol w="4766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9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78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64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866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60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Wpływ inwestycji w zakresie usług społecznych i zdrowotnych na jakość życia, poziom wykluczenia społecznego i ubóstwa w województwie dolnośląskim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 w zakresie zastosowanego podejścia metodologicznego: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usunięto zapisy dotyczące ponownego pomiaru, gdyż badanie będzie przeprowadzane tylko raz.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Zapis korygujący do zmiany wprowadzonej w 2017 r.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19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Ocena wpływu wsparcia w zakresie kształcenia zawodowego w ramach RPO WD 2014-2020</a:t>
                      </a:r>
                      <a:endParaRPr lang="pl-PL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zakresu niniejszego badania z badaniem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 zakresie wsparcia kompetencji kluczowych, języków obcych, nauk matematyczno-przyrodniczych oraz TIK w systemie edukacji w województwie dolnośląskim.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szczególności zmiany dotyczą: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modyfikacji tytułu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zakresu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celu i oraz uzasadnienia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obszarów problemowych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podejścia metodologicznego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danych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zwiększenia szacowanego kosztu badania.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wsparcia w zakresie kształcenia zawodowego w ramach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 zakresie wsparcia kompetencji kluczowych, języków obcych, nauk matematyczno-przyrodniczych oraz TIK w systemie edukacji w województwie dolnośląskim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 względu na podobne obszary badawcze JE RPO WD zdecydowała o połączeniu tych 2 badań.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Efektem połączenia obszarów 2 badań jednocześnie jest: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aktualizacja tytułu badania: </a:t>
                      </a:r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 zakresie wsparcia kształcenia ogólnego i zawodowego</a:t>
                      </a:r>
                      <a:b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rozwinięcie i poszerzenie zakresu badania oraz jego obszarów problemowych i zakresu niezbędnych danych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wzrost szacunkowy koszt badania ze 175 000 PLN na 250 000 PLN.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26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479528"/>
              </p:ext>
            </p:extLst>
          </p:nvPr>
        </p:nvGraphicFramePr>
        <p:xfrm>
          <a:off x="179512" y="1052737"/>
          <a:ext cx="8784976" cy="5622869"/>
        </p:xfrm>
        <a:graphic>
          <a:graphicData uri="http://schemas.openxmlformats.org/drawingml/2006/table">
            <a:tbl>
              <a:tblPr/>
              <a:tblGrid>
                <a:gridCol w="484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9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00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66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37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Ocena wpływu interwencji RPO WD 2014-2020 w zakresie wsparcia kompetencji kluczowych, języków obcych, nauk matematyczno-przyrodniczych oraz TIK w systemie edukacji w województwie dolnośląskim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badania z planu ewaluacji.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oraz podobne obszary badawcze,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wsparcia w zakresie kształcenia zawodowego w ramach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 zakresie wsparcia kompetencji kluczowych, języków obcych, nauk matematyczno-przyrodniczych oraz TIK w systemie edukacji w województwie dolnośląskim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62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postępów wsparcia MSP w województwie dolnośląskim w perspektywie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zakresu niniejszego badania z badaniem pn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Efekty wsparcia konkurencyjności, innowacyjności i internacjonalizacji MSP w województwie dolnośląskim w perspektywie 2014-2020</a:t>
                      </a:r>
                      <a:b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szczególności zmiany dotyczą: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celu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obszarów problemowych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zmiany ram czasowych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zwiększenia szacunkowego kosztu badania.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oraz podobne obszary badawcze,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postępów wsparcia MSP w województwie dolnośląskim w perspektywie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Efekty wsparcia konkurencyjności, innowacyjności i internacjonalizacji MSP w województwie dolnośląskim w perspektywie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Na połączenie tych 2 badań wpływ miało także anulowanie postępowania na wybór wykonawcy do realizacji badania dotyczące ewaluacji postępów wsparcia MSP, ze względu na brak ofert spełniających kryteria wyboru.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Decyzja o połączeniu tych 2 badań wiąże się z tym, że konieczne było również: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zaktualizowanie i poszerzenie zakresu badania oraz jego celów i obszarów problemowych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zmiany ram czasowych z II-IV kw. 2018 na I kw. 2019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zwiększenie szacunkowego kosztu badania do kwoty 240 000 PLN</a:t>
                      </a:r>
                    </a:p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l-PL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zmiana nazwy badania na: </a:t>
                      </a:r>
                      <a:r>
                        <a:rPr lang="pl-PL" sz="12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wsparcia przedsiębiorstw (w tym MSP) oraz ich innowacyjności i internacjonalizacji w województwie dolnośląskim w perspektywie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298118"/>
              </p:ext>
            </p:extLst>
          </p:nvPr>
        </p:nvGraphicFramePr>
        <p:xfrm>
          <a:off x="179512" y="1052736"/>
          <a:ext cx="8784976" cy="5544616"/>
        </p:xfrm>
        <a:graphic>
          <a:graphicData uri="http://schemas.openxmlformats.org/drawingml/2006/table">
            <a:tbl>
              <a:tblPr/>
              <a:tblGrid>
                <a:gridCol w="4845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03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9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00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45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89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Efekty wsparcia konkurencyjności, innowacyjności i internacjonalizacji MSP w województwie dolnośląskim w perspektywie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z planu ewaluacji.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oraz podobne obszary badawcze,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postępów wsparcia MSP w województwie dolnośląskim w perspektywie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Efekty wsparcia konkurencyjności, innowacyjności i internacjonalizacji MSP w województwie dolnośląskim w perspektywie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 połączenie tych 2 badań wpływ miało także anulowanie postępowania na wybór wykonawcy do realizacji badania dotyczące ewaluacji postępów wsparcia MSP, ze względu na brak ofert spełniających kryteria wyboru.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11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Cały dokument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Uwagi korekcyjno – redakcyjne.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Uwagi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korekcyjno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redakcyjne.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67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45916"/>
            <a:ext cx="7772400" cy="2766169"/>
          </a:xfrm>
        </p:spPr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sz="6700" b="1" dirty="0"/>
              <a:t>Dziękuję za uwagę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0032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45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911</Words>
  <Application>Microsoft Office PowerPoint</Application>
  <PresentationFormat>Pokaz na ekranie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Projekt zmian  Planu Ewaluacji RPO WD 2014-2020 </vt:lpstr>
      <vt:lpstr>ZMIANY PLANU EWALUACJI </vt:lpstr>
      <vt:lpstr>ZMIANY PLANU EWALUACJI </vt:lpstr>
      <vt:lpstr>ZMIANY PLANU EWALUACJI </vt:lpstr>
      <vt:lpstr>ZMIANY PLANU EWALUACJI </vt:lpstr>
      <vt:lpstr>ZMIANY PLANU EWALUACJI </vt:lpstr>
      <vt:lpstr>  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63</cp:revision>
  <dcterms:created xsi:type="dcterms:W3CDTF">2015-04-22T07:48:15Z</dcterms:created>
  <dcterms:modified xsi:type="dcterms:W3CDTF">2019-01-22T12:03:16Z</dcterms:modified>
</cp:coreProperties>
</file>