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7" d="100"/>
          <a:sy n="97" d="100"/>
        </p:scale>
        <p:origin x="-20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2016-04-18</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2016-04-18</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2016-04-18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20.04.2016r</a:t>
            </a:r>
            <a:r>
              <a:rPr lang="pl-PL" sz="1600" dirty="0" smtClean="0">
                <a:solidFill>
                  <a:schemeClr val="accent2">
                    <a:lumMod val="50000"/>
                  </a:schemeClr>
                </a:solidFill>
              </a:rPr>
              <a:t>.</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5997</TotalTime>
  <Words>2191</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Edyta Wójcik</cp:lastModifiedBy>
  <cp:revision>630</cp:revision>
  <dcterms:created xsi:type="dcterms:W3CDTF">2009-02-11T21:52:18Z</dcterms:created>
  <dcterms:modified xsi:type="dcterms:W3CDTF">2016-04-18T11:21:16Z</dcterms:modified>
</cp:coreProperties>
</file>