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</p:sldIdLst>
  <p:sldSz cx="9144000" cy="6858000" type="screen4x3"/>
  <p:notesSz cx="9923463" cy="67881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86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167" cy="339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0999" y="0"/>
            <a:ext cx="4300167" cy="339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319FD-2C56-46FC-9246-25D1810B3986}" type="datetimeFigureOut">
              <a:rPr lang="pl-PL" smtClean="0"/>
              <a:pPr/>
              <a:t>2016-04-13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2487" cy="2544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347" y="3224371"/>
            <a:ext cx="7938770" cy="3054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47564"/>
            <a:ext cx="4300167" cy="339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0999" y="6447564"/>
            <a:ext cx="4300167" cy="339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458CE-AD6A-48E5-99A0-E6B790719B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5893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58CE-AD6A-48E5-99A0-E6B790719B72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3287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58CE-AD6A-48E5-99A0-E6B790719B72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4013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491249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287271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6046432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3697527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85909208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1845509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2016-04-13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9287823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2016-04-13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5991242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2016-04-13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97632531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05749212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72862573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pPr/>
              <a:t>2016-04-13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Generator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wniosków </a:t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dofinasowanie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Przygotowanie wniosku o dofinansowanie wraz z załącznikami – wypełnianie pól i załączników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466040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4910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Realizacja zasad horyzontalnych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84" y="1600200"/>
            <a:ext cx="82052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37908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2892"/>
            <a:ext cx="9012126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901212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1772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" y="600674"/>
            <a:ext cx="9108504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8" y="3020024"/>
            <a:ext cx="910850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5307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Duży projekt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82296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908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Okres realizacji projektu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8920"/>
            <a:ext cx="8229600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37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Odzyskiwanie podatku VAT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82296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36898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Zakres rzeczowo - finansowy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960"/>
            <a:ext cx="8229600" cy="379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03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67200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674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339752" y="908720"/>
            <a:ext cx="5040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Tabele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7579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Tabele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15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NOWY GWND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982" y="132521"/>
            <a:ext cx="4248018" cy="416745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 smtClean="0"/>
              <a:t>W związku z problemami technicznymi związanymi z obecnym Generatorem Wniosków o Dofinansowanie IZ RPO WD podjęła decyzję o jego wycofaniu z dalszego użytkowania.</a:t>
            </a:r>
          </a:p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r>
              <a:rPr lang="pl-PL" sz="1800" dirty="0" smtClean="0"/>
              <a:t>Obecnie trwają prace nad przystosowaniem dla potrzeb RPO WD 2014-2020 nowego Generatora Wniosków o </a:t>
            </a:r>
            <a:r>
              <a:rPr lang="pl-PL" sz="1800" dirty="0" smtClean="0"/>
              <a:t>Dofinansowanie, który </a:t>
            </a:r>
            <a:r>
              <a:rPr lang="pl-PL" sz="1800" smtClean="0"/>
              <a:t>znajduje się w </a:t>
            </a:r>
            <a:r>
              <a:rPr lang="pl-PL" sz="1800" dirty="0" smtClean="0"/>
              <a:t>wersji </a:t>
            </a:r>
            <a:r>
              <a:rPr lang="pl-PL" sz="1800" smtClean="0"/>
              <a:t>rozwojowej </a:t>
            </a:r>
            <a:br>
              <a:rPr lang="pl-PL" sz="1800" smtClean="0"/>
            </a:br>
            <a:r>
              <a:rPr lang="pl-PL" sz="1800" smtClean="0"/>
              <a:t>i </a:t>
            </a:r>
            <a:r>
              <a:rPr lang="pl-PL" sz="1800" dirty="0" smtClean="0"/>
              <a:t>zostanie </a:t>
            </a:r>
            <a:r>
              <a:rPr lang="pl-PL" sz="1800" dirty="0" smtClean="0"/>
              <a:t>udostępniony Wnioskodawcom najprawdopodobniej w ostatnim tygodniu kwietnia 2016 r.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 algn="just">
              <a:buNone/>
            </a:pPr>
            <a:r>
              <a:rPr lang="pl-PL" sz="1800" dirty="0" smtClean="0"/>
              <a:t>Ostateczny wygląd generatora oraz rozkład poszczególnych pól może się różnić od wizualizacji przedstawionych w dalszej części prezentacji, niemniej jednak zakres informacji  przedstawianych we wniosku o dofinansowanie co do zasady pozostanie taki sam.</a:t>
            </a:r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781740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Tabele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1700808"/>
            <a:ext cx="910850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3643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Montaż finansowy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581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6875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Tabele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995488"/>
            <a:ext cx="69151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996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4624"/>
            <a:ext cx="6238875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30260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613"/>
            <a:ext cx="83820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85437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78"/>
          <a:stretch>
            <a:fillRect/>
          </a:stretch>
        </p:blipFill>
        <p:spPr bwMode="auto">
          <a:xfrm>
            <a:off x="180975" y="1412776"/>
            <a:ext cx="8782050" cy="523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Wskaźniki osiągnięcia celów pro</a:t>
            </a:r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</a:rPr>
              <a:t>jektu</a:t>
            </a:r>
            <a:endParaRPr lang="pl-PL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077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180975"/>
            <a:ext cx="898207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69318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Sposób i częstotliwość monitorowania </a:t>
            </a:r>
            <a:b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 pomiaru wskaźników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77" y="2118320"/>
            <a:ext cx="80676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14377" y="2607154"/>
            <a:ext cx="7920880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</a:t>
            </a:r>
            <a:r>
              <a:rPr lang="pl-PL" dirty="0" smtClean="0">
                <a:solidFill>
                  <a:schemeClr val="tx1"/>
                </a:solidFill>
              </a:rPr>
              <a:t>ole tekstowe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692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Gotowość projektu do realizacji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504" y="1711349"/>
            <a:ext cx="62969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75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STUDIUM WYKONALNOŚCI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219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2880320" cy="246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275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Wizualizacja nowego GWND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982" y="132521"/>
            <a:ext cx="4248018" cy="416745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659" r="878"/>
          <a:stretch>
            <a:fillRect/>
          </a:stretch>
        </p:blipFill>
        <p:spPr bwMode="auto">
          <a:xfrm>
            <a:off x="35496" y="1684750"/>
            <a:ext cx="9038720" cy="404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1740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Załączniki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4017"/>
            <a:ext cx="8229600" cy="215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5956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OŚWIADCZENIA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800224"/>
            <a:ext cx="6981825" cy="34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7762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Klasyfikacja projektu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282" y="169039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6538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Podmioty zaangażowane w realizację projektu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416823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5199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062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850"/>
            <a:ext cx="8928991" cy="634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46869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Lokalizacja projektu</a:t>
            </a:r>
            <a:endParaRPr lang="pl-PL" sz="2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9576"/>
            <a:ext cx="8229600" cy="364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7010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87"/>
            <a:ext cx="8856984" cy="312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885698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4681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</a:rPr>
              <a:t>Komplementarność</a:t>
            </a:r>
            <a:endParaRPr lang="pl-PL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29600" cy="438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982" y="169039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4903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116</Words>
  <Application>Microsoft Office PowerPoint</Application>
  <PresentationFormat>Pokaz na ekranie (4:3)</PresentationFormat>
  <Paragraphs>34</Paragraphs>
  <Slides>31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Generator wniosków  o dofinasowanie</vt:lpstr>
      <vt:lpstr>NOWY GWND</vt:lpstr>
      <vt:lpstr>Wizualizacja nowego GWND</vt:lpstr>
      <vt:lpstr>Klasyfikacja projektu</vt:lpstr>
      <vt:lpstr>Podmioty zaangażowane w realizację projektu</vt:lpstr>
      <vt:lpstr>Slajd 6</vt:lpstr>
      <vt:lpstr>Lokalizacja projektu</vt:lpstr>
      <vt:lpstr>Slajd 8</vt:lpstr>
      <vt:lpstr>Komplementarność</vt:lpstr>
      <vt:lpstr>Realizacja zasad horyzontalnych</vt:lpstr>
      <vt:lpstr>Slajd 11</vt:lpstr>
      <vt:lpstr>Slajd 12</vt:lpstr>
      <vt:lpstr>Duży projekt</vt:lpstr>
      <vt:lpstr>Okres realizacji projektu</vt:lpstr>
      <vt:lpstr>Odzyskiwanie podatku VAT</vt:lpstr>
      <vt:lpstr>Zakres rzeczowo - finansowy</vt:lpstr>
      <vt:lpstr>Slajd 17</vt:lpstr>
      <vt:lpstr>Slajd 18</vt:lpstr>
      <vt:lpstr>Tabele </vt:lpstr>
      <vt:lpstr>Tabele</vt:lpstr>
      <vt:lpstr>Montaż finansowy</vt:lpstr>
      <vt:lpstr>Tabele</vt:lpstr>
      <vt:lpstr>Slajd 23</vt:lpstr>
      <vt:lpstr>Slajd 24</vt:lpstr>
      <vt:lpstr>Wskaźniki osiągnięcia celów projektu</vt:lpstr>
      <vt:lpstr>Slajd 26</vt:lpstr>
      <vt:lpstr>Sposób i częstotliwość monitorowania  i pomiaru wskaźników</vt:lpstr>
      <vt:lpstr>Gotowość projektu do realizacji</vt:lpstr>
      <vt:lpstr>STUDIUM WYKONALNOŚCI</vt:lpstr>
      <vt:lpstr>Załączniki</vt:lpstr>
      <vt:lpstr>OŚWIADCZENIA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mdrozynski</cp:lastModifiedBy>
  <cp:revision>56</cp:revision>
  <cp:lastPrinted>2015-12-04T12:18:35Z</cp:lastPrinted>
  <dcterms:created xsi:type="dcterms:W3CDTF">2015-04-22T07:48:15Z</dcterms:created>
  <dcterms:modified xsi:type="dcterms:W3CDTF">2016-04-13T06:35:53Z</dcterms:modified>
</cp:coreProperties>
</file>