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51" r:id="rId3"/>
    <p:sldId id="409" r:id="rId4"/>
    <p:sldId id="327" r:id="rId5"/>
    <p:sldId id="405" r:id="rId6"/>
    <p:sldId id="390" r:id="rId7"/>
    <p:sldId id="408"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2016-02-10</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2016-02-10</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2016-02-10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2016-02-10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2016-02-10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2016-02-10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Procedura oceny oddziaływania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na środowisko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dla przedsięwzięć współfinansowanych </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z 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09.02.2016r</a:t>
            </a:r>
            <a:r>
              <a:rPr lang="pl-PL" sz="1600" dirty="0" smtClean="0">
                <a:solidFill>
                  <a:schemeClr val="accent2">
                    <a:lumMod val="50000"/>
                  </a:schemeClr>
                </a:solidFill>
              </a:rPr>
              <a:t>.</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dirty="0"/>
              <a:t>Badanie w zakresie spełnienia wymagań wynikających z ww. aktów prawnych.</a:t>
            </a:r>
          </a:p>
          <a:p>
            <a:pPr algn="r"/>
            <a:r>
              <a:rPr lang="pl-PL" dirty="0" smtClean="0"/>
              <a:t>Dokumentacja </a:t>
            </a:r>
            <a:r>
              <a:rPr lang="pl-PL" dirty="0"/>
              <a:t>z całego postępowania </a:t>
            </a:r>
            <a:r>
              <a:rPr lang="pl-PL" dirty="0" smtClean="0"/>
              <a:t>OOŚ:</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(Wytyczne OOŚ);</a:t>
            </a:r>
            <a:endParaRPr lang="pl-PL" sz="1600" dirty="0"/>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(Rozporządzenie OOŚ).</a:t>
            </a:r>
            <a:endParaRPr lang="pl-PL" sz="1600"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pPr algn="r"/>
            <a:r>
              <a:rPr lang="pl-PL" sz="1600" dirty="0" smtClean="0"/>
              <a:t>Poprawność wypełnienia załączników oraz dokumentacja </a:t>
            </a:r>
            <a:r>
              <a:rPr lang="pl-PL" sz="1600" dirty="0"/>
              <a:t>z całego postępowania </a:t>
            </a:r>
            <a:r>
              <a:rPr lang="pl-PL" sz="1600" dirty="0" smtClean="0"/>
              <a:t>OOŚ:</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6</a:t>
            </a:fld>
            <a:endParaRPr lang="pl-PL"/>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r>
              <a:rPr lang="pl-PL" dirty="0" smtClean="0"/>
              <a:t>PRZEDSIĘWZIĘCIE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endParaRPr lang="pl-PL" sz="1400" dirty="0" smtClean="0"/>
          </a:p>
          <a:p>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solidFill>
                  <a:schemeClr val="accent6">
                    <a:lumMod val="50000"/>
                  </a:schemeClr>
                </a:solidFill>
              </a:rPr>
              <a:t>Obowiązek </a:t>
            </a:r>
            <a:r>
              <a:rPr lang="pl-PL" sz="1400" dirty="0">
                <a:solidFill>
                  <a:schemeClr val="accent6">
                    <a:lumMod val="50000"/>
                  </a:schemeClr>
                </a:solidFill>
              </a:rPr>
              <a:t>przekazywania informacji na potrzeby rejestrów prowadzonych w Generalnej Dyrekcji Ochrony Środowiska</a:t>
            </a:r>
            <a:r>
              <a:rPr lang="pl-PL" sz="1400" dirty="0" smtClean="0">
                <a:solidFill>
                  <a:schemeClr val="accent6">
                    <a:lumMod val="50000"/>
                  </a:schemeClr>
                </a:solidFill>
              </a:rPr>
              <a:t>.</a:t>
            </a:r>
            <a:endParaRPr lang="pl-PL" sz="1400" dirty="0">
              <a:solidFill>
                <a:schemeClr val="accent6">
                  <a:lumMod val="50000"/>
                </a:schemeClr>
              </a:solidFill>
            </a:endParaRPr>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5920</TotalTime>
  <Words>2212</Words>
  <Application>Microsoft Office PowerPoint</Application>
  <PresentationFormat>Pokaz na ekranie (4:3)</PresentationFormat>
  <Paragraphs>296</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Procedura oceny oddziaływania  na środowisko  dla przedsięwzięć współfinansowanych  z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622</cp:revision>
  <dcterms:created xsi:type="dcterms:W3CDTF">2009-02-11T21:52:18Z</dcterms:created>
  <dcterms:modified xsi:type="dcterms:W3CDTF">2016-02-10T11:33:12Z</dcterms:modified>
</cp:coreProperties>
</file>