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7" r:id="rId32"/>
    <p:sldId id="286" r:id="rId33"/>
  </p:sldIdLst>
  <p:sldSz cx="9144000" cy="6858000" type="screen4x3"/>
  <p:notesSz cx="9923463" cy="67881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0999" y="0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319FD-2C56-46FC-9246-25D1810B3986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2487" cy="2544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347" y="3224371"/>
            <a:ext cx="7938770" cy="3054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47564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0999" y="6447564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58CE-AD6A-48E5-99A0-E6B790719B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9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58CE-AD6A-48E5-99A0-E6B790719B7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8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58CE-AD6A-48E5-99A0-E6B790719B7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13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t>2016-02-09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Generator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wniosków 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dofinasowanie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Przygotowanie wniosku o dofinansowanie wraz z załącznikami – wypełnianie pól i załączników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6604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2892"/>
            <a:ext cx="9012126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901212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7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00674"/>
            <a:ext cx="9108504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3020024"/>
            <a:ext cx="910850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0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Duży projekt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8229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8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Okres realizacji projektu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8920"/>
            <a:ext cx="822960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7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Odzyskiwanie podatku VAT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82296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89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Zakres rzeczowo - finansowy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960"/>
            <a:ext cx="8229600" cy="379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3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20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674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339752" y="83671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Tabele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579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Tabele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Tabele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700808"/>
            <a:ext cx="910850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43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STRONA STARTOWA – KREATOR WNIOSKU</a:t>
            </a:r>
            <a:endParaRPr lang="pl-PL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82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0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Montaż finansowy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581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75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Tabele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995488"/>
            <a:ext cx="69151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96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4624"/>
            <a:ext cx="6238875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0260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613"/>
            <a:ext cx="8382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543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Wskaźniki osiągnięcia celów </a:t>
            </a:r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</a:t>
            </a:r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</a:rPr>
              <a:t>jektu</a:t>
            </a: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96752"/>
            <a:ext cx="8782050" cy="556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7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80975"/>
            <a:ext cx="89820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31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Sposób i częstotliwość monitorowania i pomiaru wskaźników</a:t>
            </a:r>
            <a:endParaRPr lang="pl-PL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7" y="1628800"/>
            <a:ext cx="80676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14377" y="2117634"/>
            <a:ext cx="7920880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ole tekstowe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92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Gotowość projektu do realizacji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04" y="1600200"/>
            <a:ext cx="62969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5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STUDIUM WYKONALNOŚCI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219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2880320" cy="246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5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Załączniki</a:t>
            </a:r>
            <a:endParaRPr lang="pl-PL" sz="4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4017"/>
            <a:ext cx="8229600" cy="215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956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Klasyfikacja projektu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2" y="169039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3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OŚWIADCZENIA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800224"/>
            <a:ext cx="6981825" cy="34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762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0851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2414"/>
            <a:ext cx="792088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986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pl-PL" sz="16000" dirty="0">
                <a:solidFill>
                  <a:schemeClr val="tx1"/>
                </a:solidFill>
              </a:rPr>
              <a:t>Dziękuję za uwagę</a:t>
            </a:r>
          </a:p>
          <a:p>
            <a:pPr algn="ctr"/>
            <a:endParaRPr lang="pl-PL" sz="16000" dirty="0">
              <a:solidFill>
                <a:schemeClr val="tx1"/>
              </a:solidFill>
            </a:endParaRPr>
          </a:p>
          <a:p>
            <a:pPr algn="ctr"/>
            <a:endParaRPr lang="pl-PL" sz="16000" dirty="0">
              <a:solidFill>
                <a:schemeClr val="tx1"/>
              </a:solidFill>
            </a:endParaRPr>
          </a:p>
          <a:p>
            <a:pPr algn="ctr"/>
            <a:r>
              <a:rPr lang="pl-PL" sz="16000" dirty="0" smtClean="0">
                <a:solidFill>
                  <a:schemeClr val="tx1"/>
                </a:solidFill>
              </a:rPr>
              <a:t>Izabela Kobak</a:t>
            </a:r>
            <a:endParaRPr lang="pl-PL" sz="160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7771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Podmioty zaangażowane w realizację projektu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416823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199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2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850"/>
            <a:ext cx="8928991" cy="634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86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Lokalizacja projektu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576"/>
            <a:ext cx="8229600" cy="36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10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87"/>
            <a:ext cx="8856984" cy="312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85698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81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Komplementarność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29600" cy="438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82" y="169039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903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Realizacja zasad horyzontalnych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4" y="1600200"/>
            <a:ext cx="82052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3" y="13252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908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78</Words>
  <Application>Microsoft Office PowerPoint</Application>
  <PresentationFormat>Pokaz na ekranie (4:3)</PresentationFormat>
  <Paragraphs>30</Paragraphs>
  <Slides>32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Generator wniosków  o dofinasowanie</vt:lpstr>
      <vt:lpstr>STRONA STARTOWA – KREATOR WNIOSKU</vt:lpstr>
      <vt:lpstr>Klasyfikacja projektu</vt:lpstr>
      <vt:lpstr>Podmioty zaangażowane w realizację projektu</vt:lpstr>
      <vt:lpstr>Prezentacja programu PowerPoint</vt:lpstr>
      <vt:lpstr>Lokalizacja projektu</vt:lpstr>
      <vt:lpstr>Prezentacja programu PowerPoint</vt:lpstr>
      <vt:lpstr>Komplementarność</vt:lpstr>
      <vt:lpstr>Realizacja zasad horyzontalnych</vt:lpstr>
      <vt:lpstr>Prezentacja programu PowerPoint</vt:lpstr>
      <vt:lpstr>Prezentacja programu PowerPoint</vt:lpstr>
      <vt:lpstr>Duży projekt</vt:lpstr>
      <vt:lpstr>Okres realizacji projektu</vt:lpstr>
      <vt:lpstr>Odzyskiwanie podatku VAT</vt:lpstr>
      <vt:lpstr>Zakres rzeczowo - finansowy</vt:lpstr>
      <vt:lpstr>Prezentacja programu PowerPoint</vt:lpstr>
      <vt:lpstr>Prezentacja programu PowerPoint</vt:lpstr>
      <vt:lpstr>Tabele </vt:lpstr>
      <vt:lpstr>Tabele</vt:lpstr>
      <vt:lpstr>Montaż finansowy</vt:lpstr>
      <vt:lpstr>Tabele</vt:lpstr>
      <vt:lpstr>Prezentacja programu PowerPoint</vt:lpstr>
      <vt:lpstr>Prezentacja programu PowerPoint</vt:lpstr>
      <vt:lpstr>Wskaźniki osiągnięcia celów projektu</vt:lpstr>
      <vt:lpstr>Prezentacja programu PowerPoint</vt:lpstr>
      <vt:lpstr>Sposób i częstotliwość monitorowania i pomiaru wskaźników</vt:lpstr>
      <vt:lpstr>Gotowość projektu do realizacji</vt:lpstr>
      <vt:lpstr>STUDIUM WYKONALNOŚCI</vt:lpstr>
      <vt:lpstr>Załączniki</vt:lpstr>
      <vt:lpstr>OŚWIADCZENIA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Izabela Kobak</cp:lastModifiedBy>
  <cp:revision>37</cp:revision>
  <cp:lastPrinted>2015-12-04T12:18:35Z</cp:lastPrinted>
  <dcterms:created xsi:type="dcterms:W3CDTF">2015-04-22T07:48:15Z</dcterms:created>
  <dcterms:modified xsi:type="dcterms:W3CDTF">2016-02-09T08:15:12Z</dcterms:modified>
</cp:coreProperties>
</file>