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6"/>
  </p:handoutMasterIdLst>
  <p:sldIdLst>
    <p:sldId id="256" r:id="rId2"/>
    <p:sldId id="401" r:id="rId3"/>
    <p:sldId id="402" r:id="rId4"/>
    <p:sldId id="403" r:id="rId5"/>
    <p:sldId id="404" r:id="rId6"/>
    <p:sldId id="405" r:id="rId7"/>
    <p:sldId id="406" r:id="rId8"/>
    <p:sldId id="407" r:id="rId9"/>
    <p:sldId id="409" r:id="rId10"/>
    <p:sldId id="408" r:id="rId11"/>
    <p:sldId id="411" r:id="rId12"/>
    <p:sldId id="410" r:id="rId13"/>
    <p:sldId id="412" r:id="rId14"/>
    <p:sldId id="264" r:id="rId1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a Ankudowicz" initials="BA" lastIdx="10" clrIdx="0">
    <p:extLst>
      <p:ext uri="{19B8F6BF-5375-455C-9EA6-DF929625EA0E}">
        <p15:presenceInfo xmlns:p15="http://schemas.microsoft.com/office/powerpoint/2012/main" userId="S-1-5-21-2307463862-1796714280-2582106076-3653" providerId="AD"/>
      </p:ext>
    </p:extLst>
  </p:cmAuthor>
  <p:cmAuthor id="2" name="Your User Name" initials="YU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0" autoAdjust="0"/>
    <p:restoredTop sz="94668" autoAdjust="0"/>
  </p:normalViewPr>
  <p:slideViewPr>
    <p:cSldViewPr>
      <p:cViewPr varScale="1">
        <p:scale>
          <a:sx n="84" d="100"/>
          <a:sy n="84" d="100"/>
        </p:scale>
        <p:origin x="160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1FE2BE3-FAE9-4E23-B63C-3D938B591C07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3.1 A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E7A9822-FABA-498E-B57F-DBDA9B1C27DB}" type="parTrans" cxnId="{7A395837-2D0D-40C1-93E9-C7F5E60957E4}">
      <dgm:prSet/>
      <dgm:spPr/>
      <dgm:t>
        <a:bodyPr/>
        <a:lstStyle/>
        <a:p>
          <a:endParaRPr lang="pl-PL"/>
        </a:p>
      </dgm:t>
    </dgm:pt>
    <dgm:pt modelId="{8B0FAA3A-0FCE-4B74-A893-29E282A8D5C5}" type="sibTrans" cxnId="{7A395837-2D0D-40C1-93E9-C7F5E60957E4}">
      <dgm:prSet/>
      <dgm:spPr/>
      <dgm:t>
        <a:bodyPr/>
        <a:lstStyle/>
        <a:p>
          <a:endParaRPr lang="pl-PL"/>
        </a:p>
      </dgm:t>
    </dgm:pt>
    <dgm:pt modelId="{A3C351D1-0356-4883-9F2C-786883AC0AED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latin typeface="+mn-lt"/>
            <a:cs typeface="Arial" pitchFamily="34" charset="0"/>
          </a:endParaRPr>
        </a:p>
      </dgm:t>
    </dgm:pt>
    <dgm:pt modelId="{6E2436F3-C856-4EF7-B0B5-FA272A3F608A}" type="parTrans" cxnId="{3135345F-3E14-45E8-A741-2FD6B96BE5A7}">
      <dgm:prSet/>
      <dgm:spPr/>
      <dgm:t>
        <a:bodyPr/>
        <a:lstStyle/>
        <a:p>
          <a:endParaRPr lang="pl-PL"/>
        </a:p>
      </dgm:t>
    </dgm:pt>
    <dgm:pt modelId="{774BD18A-6472-48F7-B3BB-9A233B71BCBF}" type="sibTrans" cxnId="{3135345F-3E14-45E8-A741-2FD6B96BE5A7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4BAC095-2F71-401D-8BC7-D737748199EB}" type="pres">
      <dgm:prSet presAssocID="{61FE2BE3-FAE9-4E23-B63C-3D938B591C07}" presName="composite" presStyleCnt="0"/>
      <dgm:spPr/>
    </dgm:pt>
    <dgm:pt modelId="{D4D6CE0D-BCB9-4CD8-B417-CD75EC7E9522}" type="pres">
      <dgm:prSet presAssocID="{61FE2BE3-FAE9-4E23-B63C-3D938B591C07}" presName="parentText" presStyleLbl="alignNode1" presStyleIdx="0" presStyleCnt="1" custScaleX="85317" custScaleY="8622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FC3972-06BF-4CAA-9578-02B4AA664309}" type="pres">
      <dgm:prSet presAssocID="{61FE2BE3-FAE9-4E23-B63C-3D938B591C07}" presName="descendantText" presStyleLbl="alignAcc1" presStyleIdx="0" presStyleCnt="1" custScaleX="95094" custScaleY="86976" custLinFactNeighborX="-6496" custLinFactNeighborY="-78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C4E159-5D4D-4744-8CE2-059FC3268B09}" type="presOf" srcId="{E6F10810-2370-4B2C-8637-763202C5AA9C}" destId="{E054FCE8-7FBA-4CA9-ACB7-8F4D4EBCF899}" srcOrd="0" destOrd="0" presId="urn:microsoft.com/office/officeart/2005/8/layout/chevron2"/>
    <dgm:cxn modelId="{6A36603F-2769-4738-9466-00675318BB8B}" type="presOf" srcId="{61FE2BE3-FAE9-4E23-B63C-3D938B591C07}" destId="{D4D6CE0D-BCB9-4CD8-B417-CD75EC7E9522}" srcOrd="0" destOrd="0" presId="urn:microsoft.com/office/officeart/2005/8/layout/chevron2"/>
    <dgm:cxn modelId="{3135345F-3E14-45E8-A741-2FD6B96BE5A7}" srcId="{61FE2BE3-FAE9-4E23-B63C-3D938B591C07}" destId="{A3C351D1-0356-4883-9F2C-786883AC0AED}" srcOrd="0" destOrd="0" parTransId="{6E2436F3-C856-4EF7-B0B5-FA272A3F608A}" sibTransId="{774BD18A-6472-48F7-B3BB-9A233B71BCBF}"/>
    <dgm:cxn modelId="{2FAA7867-3EB1-4119-922E-37F5C0240FD2}" type="presOf" srcId="{A3C351D1-0356-4883-9F2C-786883AC0AED}" destId="{B9FC3972-06BF-4CAA-9578-02B4AA664309}" srcOrd="0" destOrd="0" presId="urn:microsoft.com/office/officeart/2005/8/layout/chevron2"/>
    <dgm:cxn modelId="{7A395837-2D0D-40C1-93E9-C7F5E60957E4}" srcId="{E6F10810-2370-4B2C-8637-763202C5AA9C}" destId="{61FE2BE3-FAE9-4E23-B63C-3D938B591C07}" srcOrd="0" destOrd="0" parTransId="{4E7A9822-FABA-498E-B57F-DBDA9B1C27DB}" sibTransId="{8B0FAA3A-0FCE-4B74-A893-29E282A8D5C5}"/>
    <dgm:cxn modelId="{C237B9FE-1424-4014-BF04-98D75D56CCA9}" type="presParOf" srcId="{E054FCE8-7FBA-4CA9-ACB7-8F4D4EBCF899}" destId="{84BAC095-2F71-401D-8BC7-D737748199EB}" srcOrd="0" destOrd="0" presId="urn:microsoft.com/office/officeart/2005/8/layout/chevron2"/>
    <dgm:cxn modelId="{47665A1F-BC73-4259-980F-774F10C0E93B}" type="presParOf" srcId="{84BAC095-2F71-401D-8BC7-D737748199EB}" destId="{D4D6CE0D-BCB9-4CD8-B417-CD75EC7E9522}" srcOrd="0" destOrd="0" presId="urn:microsoft.com/office/officeart/2005/8/layout/chevron2"/>
    <dgm:cxn modelId="{B9D70833-F50C-4279-8532-9E711C15628D}" type="presParOf" srcId="{84BAC095-2F71-401D-8BC7-D737748199EB}" destId="{B9FC3972-06BF-4CAA-9578-02B4AA6643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1FE2BE3-FAE9-4E23-B63C-3D938B591C07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3.5 A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E7A9822-FABA-498E-B57F-DBDA9B1C27DB}" type="parTrans" cxnId="{7A395837-2D0D-40C1-93E9-C7F5E60957E4}">
      <dgm:prSet/>
      <dgm:spPr/>
      <dgm:t>
        <a:bodyPr/>
        <a:lstStyle/>
        <a:p>
          <a:endParaRPr lang="pl-PL"/>
        </a:p>
      </dgm:t>
    </dgm:pt>
    <dgm:pt modelId="{8B0FAA3A-0FCE-4B74-A893-29E282A8D5C5}" type="sibTrans" cxnId="{7A395837-2D0D-40C1-93E9-C7F5E60957E4}">
      <dgm:prSet/>
      <dgm:spPr/>
      <dgm:t>
        <a:bodyPr/>
        <a:lstStyle/>
        <a:p>
          <a:endParaRPr lang="pl-PL"/>
        </a:p>
      </dgm:t>
    </dgm:pt>
    <dgm:pt modelId="{A3C351D1-0356-4883-9F2C-786883AC0AED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200" dirty="0">
            <a:latin typeface="+mn-lt"/>
            <a:cs typeface="Arial" pitchFamily="34" charset="0"/>
          </a:endParaRPr>
        </a:p>
      </dgm:t>
    </dgm:pt>
    <dgm:pt modelId="{6E2436F3-C856-4EF7-B0B5-FA272A3F608A}" type="parTrans" cxnId="{3135345F-3E14-45E8-A741-2FD6B96BE5A7}">
      <dgm:prSet/>
      <dgm:spPr/>
      <dgm:t>
        <a:bodyPr/>
        <a:lstStyle/>
        <a:p>
          <a:endParaRPr lang="pl-PL"/>
        </a:p>
      </dgm:t>
    </dgm:pt>
    <dgm:pt modelId="{774BD18A-6472-48F7-B3BB-9A233B71BCBF}" type="sibTrans" cxnId="{3135345F-3E14-45E8-A741-2FD6B96BE5A7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4BAC095-2F71-401D-8BC7-D737748199EB}" type="pres">
      <dgm:prSet presAssocID="{61FE2BE3-FAE9-4E23-B63C-3D938B591C07}" presName="composite" presStyleCnt="0"/>
      <dgm:spPr/>
    </dgm:pt>
    <dgm:pt modelId="{D4D6CE0D-BCB9-4CD8-B417-CD75EC7E9522}" type="pres">
      <dgm:prSet presAssocID="{61FE2BE3-FAE9-4E23-B63C-3D938B591C07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FC3972-06BF-4CAA-9578-02B4AA664309}" type="pres">
      <dgm:prSet presAssocID="{61FE2BE3-FAE9-4E23-B63C-3D938B591C07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42EB495-59ED-4448-B708-C9C2620D4F69}" type="presOf" srcId="{A3C351D1-0356-4883-9F2C-786883AC0AED}" destId="{B9FC3972-06BF-4CAA-9578-02B4AA664309}" srcOrd="0" destOrd="0" presId="urn:microsoft.com/office/officeart/2005/8/layout/chevron2"/>
    <dgm:cxn modelId="{3135345F-3E14-45E8-A741-2FD6B96BE5A7}" srcId="{61FE2BE3-FAE9-4E23-B63C-3D938B591C07}" destId="{A3C351D1-0356-4883-9F2C-786883AC0AED}" srcOrd="0" destOrd="0" parTransId="{6E2436F3-C856-4EF7-B0B5-FA272A3F608A}" sibTransId="{774BD18A-6472-48F7-B3BB-9A233B71BCBF}"/>
    <dgm:cxn modelId="{9C53CC15-E207-4BEE-BB42-8D331E53053C}" type="presOf" srcId="{61FE2BE3-FAE9-4E23-B63C-3D938B591C07}" destId="{D4D6CE0D-BCB9-4CD8-B417-CD75EC7E9522}" srcOrd="0" destOrd="0" presId="urn:microsoft.com/office/officeart/2005/8/layout/chevron2"/>
    <dgm:cxn modelId="{F40B0616-5902-4D95-98EA-44DEAE7B7FA6}" type="presOf" srcId="{E6F10810-2370-4B2C-8637-763202C5AA9C}" destId="{E054FCE8-7FBA-4CA9-ACB7-8F4D4EBCF899}" srcOrd="0" destOrd="0" presId="urn:microsoft.com/office/officeart/2005/8/layout/chevron2"/>
    <dgm:cxn modelId="{7A395837-2D0D-40C1-93E9-C7F5E60957E4}" srcId="{E6F10810-2370-4B2C-8637-763202C5AA9C}" destId="{61FE2BE3-FAE9-4E23-B63C-3D938B591C07}" srcOrd="0" destOrd="0" parTransId="{4E7A9822-FABA-498E-B57F-DBDA9B1C27DB}" sibTransId="{8B0FAA3A-0FCE-4B74-A893-29E282A8D5C5}"/>
    <dgm:cxn modelId="{88DD3E53-B1EC-4474-91E9-633B8D12AA4D}" type="presParOf" srcId="{E054FCE8-7FBA-4CA9-ACB7-8F4D4EBCF899}" destId="{84BAC095-2F71-401D-8BC7-D737748199EB}" srcOrd="0" destOrd="0" presId="urn:microsoft.com/office/officeart/2005/8/layout/chevron2"/>
    <dgm:cxn modelId="{E00E1635-7D45-4454-A0ED-DCDB99B3B700}" type="presParOf" srcId="{84BAC095-2F71-401D-8BC7-D737748199EB}" destId="{D4D6CE0D-BCB9-4CD8-B417-CD75EC7E9522}" srcOrd="0" destOrd="0" presId="urn:microsoft.com/office/officeart/2005/8/layout/chevron2"/>
    <dgm:cxn modelId="{8087D1F2-670B-43F8-8A9D-B51B11D1E4EC}" type="presParOf" srcId="{84BAC095-2F71-401D-8BC7-D737748199EB}" destId="{B9FC3972-06BF-4CAA-9578-02B4AA6643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ED8E095-2E83-4192-AF65-61345799E7A8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1.4 C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784949-3C7A-4541-AA4B-E387DC61740A}" type="parTrans" cxnId="{45F21DEB-7C12-44BA-B5EA-1AE186A93988}">
      <dgm:prSet/>
      <dgm:spPr/>
      <dgm:t>
        <a:bodyPr/>
        <a:lstStyle/>
        <a:p>
          <a:endParaRPr lang="pl-PL"/>
        </a:p>
      </dgm:t>
    </dgm:pt>
    <dgm:pt modelId="{9A3AEE28-1B3C-4EEA-B4A0-29A01868C644}" type="sibTrans" cxnId="{45F21DEB-7C12-44BA-B5EA-1AE186A93988}">
      <dgm:prSet/>
      <dgm:spPr/>
      <dgm:t>
        <a:bodyPr/>
        <a:lstStyle/>
        <a:p>
          <a:endParaRPr lang="pl-PL"/>
        </a:p>
      </dgm:t>
    </dgm:pt>
    <dgm:pt modelId="{7FCA0D92-5E06-4FDA-A056-674826923A3C}">
      <dgm:prSet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080A9C6C-AF55-470E-95AE-CF9DA2D38DC8}" type="parTrans" cxnId="{B8484088-51BC-4D37-A32E-7DBA80A791AF}">
      <dgm:prSet/>
      <dgm:spPr/>
      <dgm:t>
        <a:bodyPr/>
        <a:lstStyle/>
        <a:p>
          <a:endParaRPr lang="pl-PL"/>
        </a:p>
      </dgm:t>
    </dgm:pt>
    <dgm:pt modelId="{84D4AE8D-0F87-48A2-A6AE-420FAD3339AE}" type="sibTrans" cxnId="{B8484088-51BC-4D37-A32E-7DBA80A791AF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8704697-169D-48A0-B8E1-B7E00CC1E25E}" type="pres">
      <dgm:prSet presAssocID="{7ED8E095-2E83-4192-AF65-61345799E7A8}" presName="composite" presStyleCnt="0"/>
      <dgm:spPr/>
    </dgm:pt>
    <dgm:pt modelId="{4A1CE5E0-4062-4FCB-9158-B4AB764BAA93}" type="pres">
      <dgm:prSet presAssocID="{7ED8E095-2E83-4192-AF65-61345799E7A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6BEB29-9B20-4E0C-9581-CE85AF009248}" type="pres">
      <dgm:prSet presAssocID="{7ED8E095-2E83-4192-AF65-61345799E7A8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A9FED3-B900-42D7-BA14-A1B4428F0136}" type="presOf" srcId="{7FCA0D92-5E06-4FDA-A056-674826923A3C}" destId="{EF6BEB29-9B20-4E0C-9581-CE85AF009248}" srcOrd="0" destOrd="0" presId="urn:microsoft.com/office/officeart/2005/8/layout/chevron2"/>
    <dgm:cxn modelId="{45F21DEB-7C12-44BA-B5EA-1AE186A93988}" srcId="{E6F10810-2370-4B2C-8637-763202C5AA9C}" destId="{7ED8E095-2E83-4192-AF65-61345799E7A8}" srcOrd="0" destOrd="0" parTransId="{2C784949-3C7A-4541-AA4B-E387DC61740A}" sibTransId="{9A3AEE28-1B3C-4EEA-B4A0-29A01868C644}"/>
    <dgm:cxn modelId="{92C9078B-9183-4D3A-961B-68C92099D2DE}" type="presOf" srcId="{E6F10810-2370-4B2C-8637-763202C5AA9C}" destId="{E054FCE8-7FBA-4CA9-ACB7-8F4D4EBCF899}" srcOrd="0" destOrd="0" presId="urn:microsoft.com/office/officeart/2005/8/layout/chevron2"/>
    <dgm:cxn modelId="{4B93A4AD-1376-464B-9516-A161F03D0411}" type="presOf" srcId="{7ED8E095-2E83-4192-AF65-61345799E7A8}" destId="{4A1CE5E0-4062-4FCB-9158-B4AB764BAA93}" srcOrd="0" destOrd="0" presId="urn:microsoft.com/office/officeart/2005/8/layout/chevron2"/>
    <dgm:cxn modelId="{B8484088-51BC-4D37-A32E-7DBA80A791AF}" srcId="{7ED8E095-2E83-4192-AF65-61345799E7A8}" destId="{7FCA0D92-5E06-4FDA-A056-674826923A3C}" srcOrd="0" destOrd="0" parTransId="{080A9C6C-AF55-470E-95AE-CF9DA2D38DC8}" sibTransId="{84D4AE8D-0F87-48A2-A6AE-420FAD3339AE}"/>
    <dgm:cxn modelId="{C6B6CF4E-5D14-4B76-8722-662C9A64BA2C}" type="presParOf" srcId="{E054FCE8-7FBA-4CA9-ACB7-8F4D4EBCF899}" destId="{F8704697-169D-48A0-B8E1-B7E00CC1E25E}" srcOrd="0" destOrd="0" presId="urn:microsoft.com/office/officeart/2005/8/layout/chevron2"/>
    <dgm:cxn modelId="{151AF8D4-3CAD-4358-8F42-6AD72213A571}" type="presParOf" srcId="{F8704697-169D-48A0-B8E1-B7E00CC1E25E}" destId="{4A1CE5E0-4062-4FCB-9158-B4AB764BAA93}" srcOrd="0" destOrd="0" presId="urn:microsoft.com/office/officeart/2005/8/layout/chevron2"/>
    <dgm:cxn modelId="{84C6C643-3149-4C3F-BB38-03BB66649DBB}" type="presParOf" srcId="{F8704697-169D-48A0-B8E1-B7E00CC1E25E}" destId="{EF6BEB29-9B20-4E0C-9581-CE85AF0092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1FE2BE3-FAE9-4E23-B63C-3D938B591C07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 3.2A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E7A9822-FABA-498E-B57F-DBDA9B1C27DB}" type="parTrans" cxnId="{7A395837-2D0D-40C1-93E9-C7F5E60957E4}">
      <dgm:prSet/>
      <dgm:spPr/>
      <dgm:t>
        <a:bodyPr/>
        <a:lstStyle/>
        <a:p>
          <a:endParaRPr lang="pl-PL"/>
        </a:p>
      </dgm:t>
    </dgm:pt>
    <dgm:pt modelId="{8B0FAA3A-0FCE-4B74-A893-29E282A8D5C5}" type="sibTrans" cxnId="{7A395837-2D0D-40C1-93E9-C7F5E60957E4}">
      <dgm:prSet/>
      <dgm:spPr/>
      <dgm:t>
        <a:bodyPr/>
        <a:lstStyle/>
        <a:p>
          <a:endParaRPr lang="pl-PL"/>
        </a:p>
      </dgm:t>
    </dgm:pt>
    <dgm:pt modelId="{A3C351D1-0356-4883-9F2C-786883AC0AED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latin typeface="+mn-lt"/>
            <a:cs typeface="Arial" pitchFamily="34" charset="0"/>
          </a:endParaRPr>
        </a:p>
      </dgm:t>
    </dgm:pt>
    <dgm:pt modelId="{6E2436F3-C856-4EF7-B0B5-FA272A3F608A}" type="parTrans" cxnId="{3135345F-3E14-45E8-A741-2FD6B96BE5A7}">
      <dgm:prSet/>
      <dgm:spPr/>
      <dgm:t>
        <a:bodyPr/>
        <a:lstStyle/>
        <a:p>
          <a:endParaRPr lang="pl-PL"/>
        </a:p>
      </dgm:t>
    </dgm:pt>
    <dgm:pt modelId="{774BD18A-6472-48F7-B3BB-9A233B71BCBF}" type="sibTrans" cxnId="{3135345F-3E14-45E8-A741-2FD6B96BE5A7}">
      <dgm:prSet/>
      <dgm:spPr/>
      <dgm:t>
        <a:bodyPr/>
        <a:lstStyle/>
        <a:p>
          <a:endParaRPr lang="pl-PL"/>
        </a:p>
      </dgm:t>
    </dgm:pt>
    <dgm:pt modelId="{35C6E81C-70F0-41FF-A6FF-4F4D1968217E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 3.2B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C1C677-E5FB-48CF-AE3D-17C53BCBE5DB}" type="parTrans" cxnId="{4356211E-8A10-4A95-879F-E68220901D9B}">
      <dgm:prSet/>
      <dgm:spPr/>
      <dgm:t>
        <a:bodyPr/>
        <a:lstStyle/>
        <a:p>
          <a:endParaRPr lang="pl-PL"/>
        </a:p>
      </dgm:t>
    </dgm:pt>
    <dgm:pt modelId="{277F1598-B836-462F-93CA-6E1A90F9A584}" type="sibTrans" cxnId="{4356211E-8A10-4A95-879F-E68220901D9B}">
      <dgm:prSet/>
      <dgm:spPr/>
      <dgm:t>
        <a:bodyPr/>
        <a:lstStyle/>
        <a:p>
          <a:endParaRPr lang="pl-PL"/>
        </a:p>
      </dgm:t>
    </dgm:pt>
    <dgm:pt modelId="{9B62F3D2-0DAD-4DA6-B3F1-C7B3E6A327CB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latin typeface="+mn-lt"/>
            <a:cs typeface="Arial" pitchFamily="34" charset="0"/>
          </a:endParaRPr>
        </a:p>
      </dgm:t>
    </dgm:pt>
    <dgm:pt modelId="{27CA4B2E-0E66-463C-AC42-71732E5D5503}" type="parTrans" cxnId="{C44618F7-9964-4EFE-A586-8D59CA0671BF}">
      <dgm:prSet/>
      <dgm:spPr/>
      <dgm:t>
        <a:bodyPr/>
        <a:lstStyle/>
        <a:p>
          <a:endParaRPr lang="pl-PL"/>
        </a:p>
      </dgm:t>
    </dgm:pt>
    <dgm:pt modelId="{187BDEF1-9EE7-45E7-8D74-C5B2877954FE}" type="sibTrans" cxnId="{C44618F7-9964-4EFE-A586-8D59CA0671BF}">
      <dgm:prSet/>
      <dgm:spPr/>
      <dgm:t>
        <a:bodyPr/>
        <a:lstStyle/>
        <a:p>
          <a:endParaRPr lang="pl-PL"/>
        </a:p>
      </dgm:t>
    </dgm:pt>
    <dgm:pt modelId="{DED0EEDB-19B0-4798-8AE7-9CD56CC4792F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 3.2C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1C1BEF7-8050-4695-87AD-AD82BF3B988E}" type="parTrans" cxnId="{C0C68033-B87B-40E5-A6F1-CCC179E97750}">
      <dgm:prSet/>
      <dgm:spPr/>
      <dgm:t>
        <a:bodyPr/>
        <a:lstStyle/>
        <a:p>
          <a:endParaRPr lang="pl-PL"/>
        </a:p>
      </dgm:t>
    </dgm:pt>
    <dgm:pt modelId="{D834ACD0-AEF7-46BC-9417-1307A791DEFD}" type="sibTrans" cxnId="{C0C68033-B87B-40E5-A6F1-CCC179E97750}">
      <dgm:prSet/>
      <dgm:spPr/>
      <dgm:t>
        <a:bodyPr/>
        <a:lstStyle/>
        <a:p>
          <a:endParaRPr lang="pl-PL"/>
        </a:p>
      </dgm:t>
    </dgm:pt>
    <dgm:pt modelId="{E80772FC-826D-4594-9E95-89C1427D83E3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FC0E5405-B568-4F04-8396-FA5FA98E2D04}" type="parTrans" cxnId="{04482A52-D466-4E13-BD92-5861CF73996B}">
      <dgm:prSet/>
      <dgm:spPr/>
      <dgm:t>
        <a:bodyPr/>
        <a:lstStyle/>
        <a:p>
          <a:endParaRPr lang="pl-PL"/>
        </a:p>
      </dgm:t>
    </dgm:pt>
    <dgm:pt modelId="{0D637FEC-A86B-4F0D-A4BC-B5FDF31E82F0}" type="sibTrans" cxnId="{04482A52-D466-4E13-BD92-5861CF73996B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4BAC095-2F71-401D-8BC7-D737748199EB}" type="pres">
      <dgm:prSet presAssocID="{61FE2BE3-FAE9-4E23-B63C-3D938B591C07}" presName="composite" presStyleCnt="0"/>
      <dgm:spPr/>
    </dgm:pt>
    <dgm:pt modelId="{D4D6CE0D-BCB9-4CD8-B417-CD75EC7E9522}" type="pres">
      <dgm:prSet presAssocID="{61FE2BE3-FAE9-4E23-B63C-3D938B591C0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FC3972-06BF-4CAA-9578-02B4AA664309}" type="pres">
      <dgm:prSet presAssocID="{61FE2BE3-FAE9-4E23-B63C-3D938B591C0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9135B7-9844-4E45-9EF1-93CCD72D533E}" type="pres">
      <dgm:prSet presAssocID="{8B0FAA3A-0FCE-4B74-A893-29E282A8D5C5}" presName="sp" presStyleCnt="0"/>
      <dgm:spPr/>
    </dgm:pt>
    <dgm:pt modelId="{B49FD06C-EE0B-4CD3-95E8-C6A5346D173D}" type="pres">
      <dgm:prSet presAssocID="{35C6E81C-70F0-41FF-A6FF-4F4D1968217E}" presName="composite" presStyleCnt="0"/>
      <dgm:spPr/>
    </dgm:pt>
    <dgm:pt modelId="{B5B55D5C-9E45-4A2C-A2B3-C76C503C68D3}" type="pres">
      <dgm:prSet presAssocID="{35C6E81C-70F0-41FF-A6FF-4F4D1968217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E38CF0-A9F4-480B-BF41-D0BC91FB0DFF}" type="pres">
      <dgm:prSet presAssocID="{35C6E81C-70F0-41FF-A6FF-4F4D1968217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EA1686-FBBF-478E-AFFA-68CACF903CC5}" type="pres">
      <dgm:prSet presAssocID="{277F1598-B836-462F-93CA-6E1A90F9A584}" presName="sp" presStyleCnt="0"/>
      <dgm:spPr/>
    </dgm:pt>
    <dgm:pt modelId="{9F60FBFE-D275-4AE7-96CB-2367354B2D6B}" type="pres">
      <dgm:prSet presAssocID="{DED0EEDB-19B0-4798-8AE7-9CD56CC4792F}" presName="composite" presStyleCnt="0"/>
      <dgm:spPr/>
    </dgm:pt>
    <dgm:pt modelId="{DA225F98-D5D6-4CC9-9CDB-C7E9FD28B6ED}" type="pres">
      <dgm:prSet presAssocID="{DED0EEDB-19B0-4798-8AE7-9CD56CC4792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1ECF32-DEA8-4C8E-8829-06477FCC89B1}" type="pres">
      <dgm:prSet presAssocID="{DED0EEDB-19B0-4798-8AE7-9CD56CC4792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501D448-AEBC-4D82-8BAC-74FD2FD9AD0E}" type="presOf" srcId="{35C6E81C-70F0-41FF-A6FF-4F4D1968217E}" destId="{B5B55D5C-9E45-4A2C-A2B3-C76C503C68D3}" srcOrd="0" destOrd="0" presId="urn:microsoft.com/office/officeart/2005/8/layout/chevron2"/>
    <dgm:cxn modelId="{05F0DB58-8A4C-4130-8E2D-A83640143529}" type="presOf" srcId="{61FE2BE3-FAE9-4E23-B63C-3D938B591C07}" destId="{D4D6CE0D-BCB9-4CD8-B417-CD75EC7E9522}" srcOrd="0" destOrd="0" presId="urn:microsoft.com/office/officeart/2005/8/layout/chevron2"/>
    <dgm:cxn modelId="{0CDC7F55-9BCE-4CD2-B454-91B5B273E844}" type="presOf" srcId="{E6F10810-2370-4B2C-8637-763202C5AA9C}" destId="{E054FCE8-7FBA-4CA9-ACB7-8F4D4EBCF899}" srcOrd="0" destOrd="0" presId="urn:microsoft.com/office/officeart/2005/8/layout/chevron2"/>
    <dgm:cxn modelId="{3135345F-3E14-45E8-A741-2FD6B96BE5A7}" srcId="{61FE2BE3-FAE9-4E23-B63C-3D938B591C07}" destId="{A3C351D1-0356-4883-9F2C-786883AC0AED}" srcOrd="0" destOrd="0" parTransId="{6E2436F3-C856-4EF7-B0B5-FA272A3F608A}" sibTransId="{774BD18A-6472-48F7-B3BB-9A233B71BCBF}"/>
    <dgm:cxn modelId="{C44618F7-9964-4EFE-A586-8D59CA0671BF}" srcId="{35C6E81C-70F0-41FF-A6FF-4F4D1968217E}" destId="{9B62F3D2-0DAD-4DA6-B3F1-C7B3E6A327CB}" srcOrd="0" destOrd="0" parTransId="{27CA4B2E-0E66-463C-AC42-71732E5D5503}" sibTransId="{187BDEF1-9EE7-45E7-8D74-C5B2877954FE}"/>
    <dgm:cxn modelId="{82FD0CA8-293C-4298-823C-A4EB56BC7E02}" type="presOf" srcId="{DED0EEDB-19B0-4798-8AE7-9CD56CC4792F}" destId="{DA225F98-D5D6-4CC9-9CDB-C7E9FD28B6ED}" srcOrd="0" destOrd="0" presId="urn:microsoft.com/office/officeart/2005/8/layout/chevron2"/>
    <dgm:cxn modelId="{4356211E-8A10-4A95-879F-E68220901D9B}" srcId="{E6F10810-2370-4B2C-8637-763202C5AA9C}" destId="{35C6E81C-70F0-41FF-A6FF-4F4D1968217E}" srcOrd="1" destOrd="0" parTransId="{F8C1C677-E5FB-48CF-AE3D-17C53BCBE5DB}" sibTransId="{277F1598-B836-462F-93CA-6E1A90F9A584}"/>
    <dgm:cxn modelId="{3873DF24-FE58-4719-AB50-48B54A1990C0}" type="presOf" srcId="{E80772FC-826D-4594-9E95-89C1427D83E3}" destId="{D31ECF32-DEA8-4C8E-8829-06477FCC89B1}" srcOrd="0" destOrd="0" presId="urn:microsoft.com/office/officeart/2005/8/layout/chevron2"/>
    <dgm:cxn modelId="{7A395837-2D0D-40C1-93E9-C7F5E60957E4}" srcId="{E6F10810-2370-4B2C-8637-763202C5AA9C}" destId="{61FE2BE3-FAE9-4E23-B63C-3D938B591C07}" srcOrd="0" destOrd="0" parTransId="{4E7A9822-FABA-498E-B57F-DBDA9B1C27DB}" sibTransId="{8B0FAA3A-0FCE-4B74-A893-29E282A8D5C5}"/>
    <dgm:cxn modelId="{D55E959D-0283-4E00-8034-865767B671F7}" type="presOf" srcId="{9B62F3D2-0DAD-4DA6-B3F1-C7B3E6A327CB}" destId="{BFE38CF0-A9F4-480B-BF41-D0BC91FB0DFF}" srcOrd="0" destOrd="0" presId="urn:microsoft.com/office/officeart/2005/8/layout/chevron2"/>
    <dgm:cxn modelId="{2BEA10A7-A20A-4ED2-B2E4-9F8AADB62AFA}" type="presOf" srcId="{A3C351D1-0356-4883-9F2C-786883AC0AED}" destId="{B9FC3972-06BF-4CAA-9578-02B4AA664309}" srcOrd="0" destOrd="0" presId="urn:microsoft.com/office/officeart/2005/8/layout/chevron2"/>
    <dgm:cxn modelId="{04482A52-D466-4E13-BD92-5861CF73996B}" srcId="{DED0EEDB-19B0-4798-8AE7-9CD56CC4792F}" destId="{E80772FC-826D-4594-9E95-89C1427D83E3}" srcOrd="0" destOrd="0" parTransId="{FC0E5405-B568-4F04-8396-FA5FA98E2D04}" sibTransId="{0D637FEC-A86B-4F0D-A4BC-B5FDF31E82F0}"/>
    <dgm:cxn modelId="{C0C68033-B87B-40E5-A6F1-CCC179E97750}" srcId="{E6F10810-2370-4B2C-8637-763202C5AA9C}" destId="{DED0EEDB-19B0-4798-8AE7-9CD56CC4792F}" srcOrd="2" destOrd="0" parTransId="{81C1BEF7-8050-4695-87AD-AD82BF3B988E}" sibTransId="{D834ACD0-AEF7-46BC-9417-1307A791DEFD}"/>
    <dgm:cxn modelId="{7DE441DA-3F10-4A45-8F59-D7D91093EC1F}" type="presParOf" srcId="{E054FCE8-7FBA-4CA9-ACB7-8F4D4EBCF899}" destId="{84BAC095-2F71-401D-8BC7-D737748199EB}" srcOrd="0" destOrd="0" presId="urn:microsoft.com/office/officeart/2005/8/layout/chevron2"/>
    <dgm:cxn modelId="{452B96D1-A28D-49D2-A4CA-267BDE55AAB0}" type="presParOf" srcId="{84BAC095-2F71-401D-8BC7-D737748199EB}" destId="{D4D6CE0D-BCB9-4CD8-B417-CD75EC7E9522}" srcOrd="0" destOrd="0" presId="urn:microsoft.com/office/officeart/2005/8/layout/chevron2"/>
    <dgm:cxn modelId="{08FE0ADB-DB6B-4387-881B-FF82B1536894}" type="presParOf" srcId="{84BAC095-2F71-401D-8BC7-D737748199EB}" destId="{B9FC3972-06BF-4CAA-9578-02B4AA664309}" srcOrd="1" destOrd="0" presId="urn:microsoft.com/office/officeart/2005/8/layout/chevron2"/>
    <dgm:cxn modelId="{322DB20A-92EE-425E-8A7E-32EFA0E5CFE6}" type="presParOf" srcId="{E054FCE8-7FBA-4CA9-ACB7-8F4D4EBCF899}" destId="{679135B7-9844-4E45-9EF1-93CCD72D533E}" srcOrd="1" destOrd="0" presId="urn:microsoft.com/office/officeart/2005/8/layout/chevron2"/>
    <dgm:cxn modelId="{E7982A84-54E4-4AE4-AEB4-55902652662D}" type="presParOf" srcId="{E054FCE8-7FBA-4CA9-ACB7-8F4D4EBCF899}" destId="{B49FD06C-EE0B-4CD3-95E8-C6A5346D173D}" srcOrd="2" destOrd="0" presId="urn:microsoft.com/office/officeart/2005/8/layout/chevron2"/>
    <dgm:cxn modelId="{12384849-C317-4CF9-9027-A74051AC95DC}" type="presParOf" srcId="{B49FD06C-EE0B-4CD3-95E8-C6A5346D173D}" destId="{B5B55D5C-9E45-4A2C-A2B3-C76C503C68D3}" srcOrd="0" destOrd="0" presId="urn:microsoft.com/office/officeart/2005/8/layout/chevron2"/>
    <dgm:cxn modelId="{798B9A98-4F7C-45F4-BBD3-B432F6E28C18}" type="presParOf" srcId="{B49FD06C-EE0B-4CD3-95E8-C6A5346D173D}" destId="{BFE38CF0-A9F4-480B-BF41-D0BC91FB0DFF}" srcOrd="1" destOrd="0" presId="urn:microsoft.com/office/officeart/2005/8/layout/chevron2"/>
    <dgm:cxn modelId="{599186C3-AA3E-45B0-9D4D-36F2E73E0CAB}" type="presParOf" srcId="{E054FCE8-7FBA-4CA9-ACB7-8F4D4EBCF899}" destId="{6FEA1686-FBBF-478E-AFFA-68CACF903CC5}" srcOrd="3" destOrd="0" presId="urn:microsoft.com/office/officeart/2005/8/layout/chevron2"/>
    <dgm:cxn modelId="{666ED839-561C-4FF7-92B6-0BE945F33466}" type="presParOf" srcId="{E054FCE8-7FBA-4CA9-ACB7-8F4D4EBCF899}" destId="{9F60FBFE-D275-4AE7-96CB-2367354B2D6B}" srcOrd="4" destOrd="0" presId="urn:microsoft.com/office/officeart/2005/8/layout/chevron2"/>
    <dgm:cxn modelId="{278DBD1A-2521-42EB-BE37-4AADD8A0B8DA}" type="presParOf" srcId="{9F60FBFE-D275-4AE7-96CB-2367354B2D6B}" destId="{DA225F98-D5D6-4CC9-9CDB-C7E9FD28B6ED}" srcOrd="0" destOrd="0" presId="urn:microsoft.com/office/officeart/2005/8/layout/chevron2"/>
    <dgm:cxn modelId="{86CA709A-0D1E-4878-B3DF-80EF2C639590}" type="presParOf" srcId="{9F60FBFE-D275-4AE7-96CB-2367354B2D6B}" destId="{D31ECF32-DEA8-4C8E-8829-06477FCC89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1FE2BE3-FAE9-4E23-B63C-3D938B591C07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3.5 A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E7A9822-FABA-498E-B57F-DBDA9B1C27DB}" type="parTrans" cxnId="{7A395837-2D0D-40C1-93E9-C7F5E60957E4}">
      <dgm:prSet/>
      <dgm:spPr/>
      <dgm:t>
        <a:bodyPr/>
        <a:lstStyle/>
        <a:p>
          <a:endParaRPr lang="pl-PL"/>
        </a:p>
      </dgm:t>
    </dgm:pt>
    <dgm:pt modelId="{8B0FAA3A-0FCE-4B74-A893-29E282A8D5C5}" type="sibTrans" cxnId="{7A395837-2D0D-40C1-93E9-C7F5E60957E4}">
      <dgm:prSet/>
      <dgm:spPr/>
      <dgm:t>
        <a:bodyPr/>
        <a:lstStyle/>
        <a:p>
          <a:endParaRPr lang="pl-PL"/>
        </a:p>
      </dgm:t>
    </dgm:pt>
    <dgm:pt modelId="{A3C351D1-0356-4883-9F2C-786883AC0AED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200" dirty="0">
            <a:latin typeface="+mn-lt"/>
            <a:cs typeface="Arial" pitchFamily="34" charset="0"/>
          </a:endParaRPr>
        </a:p>
      </dgm:t>
    </dgm:pt>
    <dgm:pt modelId="{6E2436F3-C856-4EF7-B0B5-FA272A3F608A}" type="parTrans" cxnId="{3135345F-3E14-45E8-A741-2FD6B96BE5A7}">
      <dgm:prSet/>
      <dgm:spPr/>
      <dgm:t>
        <a:bodyPr/>
        <a:lstStyle/>
        <a:p>
          <a:endParaRPr lang="pl-PL"/>
        </a:p>
      </dgm:t>
    </dgm:pt>
    <dgm:pt modelId="{774BD18A-6472-48F7-B3BB-9A233B71BCBF}" type="sibTrans" cxnId="{3135345F-3E14-45E8-A741-2FD6B96BE5A7}">
      <dgm:prSet/>
      <dgm:spPr/>
      <dgm:t>
        <a:bodyPr/>
        <a:lstStyle/>
        <a:p>
          <a:endParaRPr lang="pl-PL"/>
        </a:p>
      </dgm:t>
    </dgm:pt>
    <dgm:pt modelId="{35C6E81C-70F0-41FF-A6FF-4F4D1968217E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3.5 B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C1C677-E5FB-48CF-AE3D-17C53BCBE5DB}" type="parTrans" cxnId="{4356211E-8A10-4A95-879F-E68220901D9B}">
      <dgm:prSet/>
      <dgm:spPr/>
      <dgm:t>
        <a:bodyPr/>
        <a:lstStyle/>
        <a:p>
          <a:endParaRPr lang="pl-PL"/>
        </a:p>
      </dgm:t>
    </dgm:pt>
    <dgm:pt modelId="{277F1598-B836-462F-93CA-6E1A90F9A584}" type="sibTrans" cxnId="{4356211E-8A10-4A95-879F-E68220901D9B}">
      <dgm:prSet/>
      <dgm:spPr/>
      <dgm:t>
        <a:bodyPr/>
        <a:lstStyle/>
        <a:p>
          <a:endParaRPr lang="pl-PL"/>
        </a:p>
      </dgm:t>
    </dgm:pt>
    <dgm:pt modelId="{9B62F3D2-0DAD-4DA6-B3F1-C7B3E6A327CB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200" dirty="0">
            <a:latin typeface="+mn-lt"/>
            <a:cs typeface="Arial" pitchFamily="34" charset="0"/>
          </a:endParaRPr>
        </a:p>
      </dgm:t>
    </dgm:pt>
    <dgm:pt modelId="{27CA4B2E-0E66-463C-AC42-71732E5D5503}" type="parTrans" cxnId="{C44618F7-9964-4EFE-A586-8D59CA0671BF}">
      <dgm:prSet/>
      <dgm:spPr/>
      <dgm:t>
        <a:bodyPr/>
        <a:lstStyle/>
        <a:p>
          <a:endParaRPr lang="pl-PL"/>
        </a:p>
      </dgm:t>
    </dgm:pt>
    <dgm:pt modelId="{187BDEF1-9EE7-45E7-8D74-C5B2877954FE}" type="sibTrans" cxnId="{C44618F7-9964-4EFE-A586-8D59CA0671BF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4BAC095-2F71-401D-8BC7-D737748199EB}" type="pres">
      <dgm:prSet presAssocID="{61FE2BE3-FAE9-4E23-B63C-3D938B591C07}" presName="composite" presStyleCnt="0"/>
      <dgm:spPr/>
    </dgm:pt>
    <dgm:pt modelId="{D4D6CE0D-BCB9-4CD8-B417-CD75EC7E9522}" type="pres">
      <dgm:prSet presAssocID="{61FE2BE3-FAE9-4E23-B63C-3D938B591C0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FC3972-06BF-4CAA-9578-02B4AA664309}" type="pres">
      <dgm:prSet presAssocID="{61FE2BE3-FAE9-4E23-B63C-3D938B591C0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9135B7-9844-4E45-9EF1-93CCD72D533E}" type="pres">
      <dgm:prSet presAssocID="{8B0FAA3A-0FCE-4B74-A893-29E282A8D5C5}" presName="sp" presStyleCnt="0"/>
      <dgm:spPr/>
    </dgm:pt>
    <dgm:pt modelId="{B49FD06C-EE0B-4CD3-95E8-C6A5346D173D}" type="pres">
      <dgm:prSet presAssocID="{35C6E81C-70F0-41FF-A6FF-4F4D1968217E}" presName="composite" presStyleCnt="0"/>
      <dgm:spPr/>
    </dgm:pt>
    <dgm:pt modelId="{B5B55D5C-9E45-4A2C-A2B3-C76C503C68D3}" type="pres">
      <dgm:prSet presAssocID="{35C6E81C-70F0-41FF-A6FF-4F4D1968217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E38CF0-A9F4-480B-BF41-D0BC91FB0DFF}" type="pres">
      <dgm:prSet presAssocID="{35C6E81C-70F0-41FF-A6FF-4F4D1968217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1DD4FEF-EDC8-483F-8DA7-5902EA80BC93}" type="presOf" srcId="{35C6E81C-70F0-41FF-A6FF-4F4D1968217E}" destId="{B5B55D5C-9E45-4A2C-A2B3-C76C503C68D3}" srcOrd="0" destOrd="0" presId="urn:microsoft.com/office/officeart/2005/8/layout/chevron2"/>
    <dgm:cxn modelId="{7A395837-2D0D-40C1-93E9-C7F5E60957E4}" srcId="{E6F10810-2370-4B2C-8637-763202C5AA9C}" destId="{61FE2BE3-FAE9-4E23-B63C-3D938B591C07}" srcOrd="0" destOrd="0" parTransId="{4E7A9822-FABA-498E-B57F-DBDA9B1C27DB}" sibTransId="{8B0FAA3A-0FCE-4B74-A893-29E282A8D5C5}"/>
    <dgm:cxn modelId="{52DBDD3F-9C56-4459-94B4-5282D907903F}" type="presOf" srcId="{A3C351D1-0356-4883-9F2C-786883AC0AED}" destId="{B9FC3972-06BF-4CAA-9578-02B4AA664309}" srcOrd="0" destOrd="0" presId="urn:microsoft.com/office/officeart/2005/8/layout/chevron2"/>
    <dgm:cxn modelId="{A61719DC-F624-4486-827A-93DCA221F36F}" type="presOf" srcId="{9B62F3D2-0DAD-4DA6-B3F1-C7B3E6A327CB}" destId="{BFE38CF0-A9F4-480B-BF41-D0BC91FB0DFF}" srcOrd="0" destOrd="0" presId="urn:microsoft.com/office/officeart/2005/8/layout/chevron2"/>
    <dgm:cxn modelId="{4356211E-8A10-4A95-879F-E68220901D9B}" srcId="{E6F10810-2370-4B2C-8637-763202C5AA9C}" destId="{35C6E81C-70F0-41FF-A6FF-4F4D1968217E}" srcOrd="1" destOrd="0" parTransId="{F8C1C677-E5FB-48CF-AE3D-17C53BCBE5DB}" sibTransId="{277F1598-B836-462F-93CA-6E1A90F9A584}"/>
    <dgm:cxn modelId="{3135345F-3E14-45E8-A741-2FD6B96BE5A7}" srcId="{61FE2BE3-FAE9-4E23-B63C-3D938B591C07}" destId="{A3C351D1-0356-4883-9F2C-786883AC0AED}" srcOrd="0" destOrd="0" parTransId="{6E2436F3-C856-4EF7-B0B5-FA272A3F608A}" sibTransId="{774BD18A-6472-48F7-B3BB-9A233B71BCBF}"/>
    <dgm:cxn modelId="{C44618F7-9964-4EFE-A586-8D59CA0671BF}" srcId="{35C6E81C-70F0-41FF-A6FF-4F4D1968217E}" destId="{9B62F3D2-0DAD-4DA6-B3F1-C7B3E6A327CB}" srcOrd="0" destOrd="0" parTransId="{27CA4B2E-0E66-463C-AC42-71732E5D5503}" sibTransId="{187BDEF1-9EE7-45E7-8D74-C5B2877954FE}"/>
    <dgm:cxn modelId="{A8385CDD-BF75-4BD3-9854-BF1C6E843E24}" type="presOf" srcId="{E6F10810-2370-4B2C-8637-763202C5AA9C}" destId="{E054FCE8-7FBA-4CA9-ACB7-8F4D4EBCF899}" srcOrd="0" destOrd="0" presId="urn:microsoft.com/office/officeart/2005/8/layout/chevron2"/>
    <dgm:cxn modelId="{C0F72F32-064B-4C03-AE6C-6CFDA732C3DC}" type="presOf" srcId="{61FE2BE3-FAE9-4E23-B63C-3D938B591C07}" destId="{D4D6CE0D-BCB9-4CD8-B417-CD75EC7E9522}" srcOrd="0" destOrd="0" presId="urn:microsoft.com/office/officeart/2005/8/layout/chevron2"/>
    <dgm:cxn modelId="{925FFC65-5E75-48FF-896D-152A59B7FBCE}" type="presParOf" srcId="{E054FCE8-7FBA-4CA9-ACB7-8F4D4EBCF899}" destId="{84BAC095-2F71-401D-8BC7-D737748199EB}" srcOrd="0" destOrd="0" presId="urn:microsoft.com/office/officeart/2005/8/layout/chevron2"/>
    <dgm:cxn modelId="{AB524D12-5653-41AA-B310-8E179554DB9D}" type="presParOf" srcId="{84BAC095-2F71-401D-8BC7-D737748199EB}" destId="{D4D6CE0D-BCB9-4CD8-B417-CD75EC7E9522}" srcOrd="0" destOrd="0" presId="urn:microsoft.com/office/officeart/2005/8/layout/chevron2"/>
    <dgm:cxn modelId="{472452CF-3808-44BC-94FC-F9AB726EC591}" type="presParOf" srcId="{84BAC095-2F71-401D-8BC7-D737748199EB}" destId="{B9FC3972-06BF-4CAA-9578-02B4AA664309}" srcOrd="1" destOrd="0" presId="urn:microsoft.com/office/officeart/2005/8/layout/chevron2"/>
    <dgm:cxn modelId="{C96292C0-02D6-437E-BF10-520F352C14DB}" type="presParOf" srcId="{E054FCE8-7FBA-4CA9-ACB7-8F4D4EBCF899}" destId="{679135B7-9844-4E45-9EF1-93CCD72D533E}" srcOrd="1" destOrd="0" presId="urn:microsoft.com/office/officeart/2005/8/layout/chevron2"/>
    <dgm:cxn modelId="{C844920F-128B-41B1-A601-F9741769C5FB}" type="presParOf" srcId="{E054FCE8-7FBA-4CA9-ACB7-8F4D4EBCF899}" destId="{B49FD06C-EE0B-4CD3-95E8-C6A5346D173D}" srcOrd="2" destOrd="0" presId="urn:microsoft.com/office/officeart/2005/8/layout/chevron2"/>
    <dgm:cxn modelId="{6F77E502-EE9A-4791-9AA0-9F344240DED8}" type="presParOf" srcId="{B49FD06C-EE0B-4CD3-95E8-C6A5346D173D}" destId="{B5B55D5C-9E45-4A2C-A2B3-C76C503C68D3}" srcOrd="0" destOrd="0" presId="urn:microsoft.com/office/officeart/2005/8/layout/chevron2"/>
    <dgm:cxn modelId="{6DBBCC58-B622-4F5A-9AC2-A09A61798703}" type="presParOf" srcId="{B49FD06C-EE0B-4CD3-95E8-C6A5346D173D}" destId="{BFE38CF0-A9F4-480B-BF41-D0BC91FB0D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1FE2BE3-FAE9-4E23-B63C-3D938B591C07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3.1 B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E7A9822-FABA-498E-B57F-DBDA9B1C27DB}" type="parTrans" cxnId="{7A395837-2D0D-40C1-93E9-C7F5E60957E4}">
      <dgm:prSet/>
      <dgm:spPr/>
      <dgm:t>
        <a:bodyPr/>
        <a:lstStyle/>
        <a:p>
          <a:endParaRPr lang="pl-PL"/>
        </a:p>
      </dgm:t>
    </dgm:pt>
    <dgm:pt modelId="{8B0FAA3A-0FCE-4B74-A893-29E282A8D5C5}" type="sibTrans" cxnId="{7A395837-2D0D-40C1-93E9-C7F5E60957E4}">
      <dgm:prSet/>
      <dgm:spPr/>
      <dgm:t>
        <a:bodyPr/>
        <a:lstStyle/>
        <a:p>
          <a:endParaRPr lang="pl-PL"/>
        </a:p>
      </dgm:t>
    </dgm:pt>
    <dgm:pt modelId="{A3C351D1-0356-4883-9F2C-786883AC0AED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latin typeface="+mn-lt"/>
            <a:cs typeface="Arial" pitchFamily="34" charset="0"/>
          </a:endParaRPr>
        </a:p>
      </dgm:t>
    </dgm:pt>
    <dgm:pt modelId="{6E2436F3-C856-4EF7-B0B5-FA272A3F608A}" type="parTrans" cxnId="{3135345F-3E14-45E8-A741-2FD6B96BE5A7}">
      <dgm:prSet/>
      <dgm:spPr/>
      <dgm:t>
        <a:bodyPr/>
        <a:lstStyle/>
        <a:p>
          <a:endParaRPr lang="pl-PL"/>
        </a:p>
      </dgm:t>
    </dgm:pt>
    <dgm:pt modelId="{774BD18A-6472-48F7-B3BB-9A233B71BCBF}" type="sibTrans" cxnId="{3135345F-3E14-45E8-A741-2FD6B96BE5A7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4BAC095-2F71-401D-8BC7-D737748199EB}" type="pres">
      <dgm:prSet presAssocID="{61FE2BE3-FAE9-4E23-B63C-3D938B591C07}" presName="composite" presStyleCnt="0"/>
      <dgm:spPr/>
    </dgm:pt>
    <dgm:pt modelId="{D4D6CE0D-BCB9-4CD8-B417-CD75EC7E9522}" type="pres">
      <dgm:prSet presAssocID="{61FE2BE3-FAE9-4E23-B63C-3D938B591C07}" presName="parentText" presStyleLbl="alignNode1" presStyleIdx="0" presStyleCnt="1" custScaleX="85317" custScaleY="8622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FC3972-06BF-4CAA-9578-02B4AA664309}" type="pres">
      <dgm:prSet presAssocID="{61FE2BE3-FAE9-4E23-B63C-3D938B591C07}" presName="descendantText" presStyleLbl="alignAcc1" presStyleIdx="0" presStyleCnt="1" custScaleX="95094" custScaleY="86976" custLinFactNeighborX="-6496" custLinFactNeighborY="-666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D8E59BC-7392-4051-A655-7493CAB8059F}" type="presOf" srcId="{E6F10810-2370-4B2C-8637-763202C5AA9C}" destId="{E054FCE8-7FBA-4CA9-ACB7-8F4D4EBCF899}" srcOrd="0" destOrd="0" presId="urn:microsoft.com/office/officeart/2005/8/layout/chevron2"/>
    <dgm:cxn modelId="{3135345F-3E14-45E8-A741-2FD6B96BE5A7}" srcId="{61FE2BE3-FAE9-4E23-B63C-3D938B591C07}" destId="{A3C351D1-0356-4883-9F2C-786883AC0AED}" srcOrd="0" destOrd="0" parTransId="{6E2436F3-C856-4EF7-B0B5-FA272A3F608A}" sibTransId="{774BD18A-6472-48F7-B3BB-9A233B71BCBF}"/>
    <dgm:cxn modelId="{4852C37B-926E-4C42-A724-6FEA9A6436DB}" type="presOf" srcId="{A3C351D1-0356-4883-9F2C-786883AC0AED}" destId="{B9FC3972-06BF-4CAA-9578-02B4AA664309}" srcOrd="0" destOrd="0" presId="urn:microsoft.com/office/officeart/2005/8/layout/chevron2"/>
    <dgm:cxn modelId="{7A395837-2D0D-40C1-93E9-C7F5E60957E4}" srcId="{E6F10810-2370-4B2C-8637-763202C5AA9C}" destId="{61FE2BE3-FAE9-4E23-B63C-3D938B591C07}" srcOrd="0" destOrd="0" parTransId="{4E7A9822-FABA-498E-B57F-DBDA9B1C27DB}" sibTransId="{8B0FAA3A-0FCE-4B74-A893-29E282A8D5C5}"/>
    <dgm:cxn modelId="{FD70A7CD-2CF2-47AD-A1C5-1E36E80C20E8}" type="presOf" srcId="{61FE2BE3-FAE9-4E23-B63C-3D938B591C07}" destId="{D4D6CE0D-BCB9-4CD8-B417-CD75EC7E9522}" srcOrd="0" destOrd="0" presId="urn:microsoft.com/office/officeart/2005/8/layout/chevron2"/>
    <dgm:cxn modelId="{D4308292-4912-48ED-A3B7-A6575ED02C43}" type="presParOf" srcId="{E054FCE8-7FBA-4CA9-ACB7-8F4D4EBCF899}" destId="{84BAC095-2F71-401D-8BC7-D737748199EB}" srcOrd="0" destOrd="0" presId="urn:microsoft.com/office/officeart/2005/8/layout/chevron2"/>
    <dgm:cxn modelId="{0BB1F532-B5D7-4B4D-966E-A45AC155292C}" type="presParOf" srcId="{84BAC095-2F71-401D-8BC7-D737748199EB}" destId="{D4D6CE0D-BCB9-4CD8-B417-CD75EC7E9522}" srcOrd="0" destOrd="0" presId="urn:microsoft.com/office/officeart/2005/8/layout/chevron2"/>
    <dgm:cxn modelId="{3ACD14E9-76CE-45CD-92B4-FABB52173572}" type="presParOf" srcId="{84BAC095-2F71-401D-8BC7-D737748199EB}" destId="{B9FC3972-06BF-4CAA-9578-02B4AA6643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1FE2BE3-FAE9-4E23-B63C-3D938B591C07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 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1.2 C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E7A9822-FABA-498E-B57F-DBDA9B1C27DB}" type="parTrans" cxnId="{7A395837-2D0D-40C1-93E9-C7F5E60957E4}">
      <dgm:prSet/>
      <dgm:spPr/>
      <dgm:t>
        <a:bodyPr/>
        <a:lstStyle/>
        <a:p>
          <a:endParaRPr lang="pl-PL"/>
        </a:p>
      </dgm:t>
    </dgm:pt>
    <dgm:pt modelId="{8B0FAA3A-0FCE-4B74-A893-29E282A8D5C5}" type="sibTrans" cxnId="{7A395837-2D0D-40C1-93E9-C7F5E60957E4}">
      <dgm:prSet/>
      <dgm:spPr/>
      <dgm:t>
        <a:bodyPr/>
        <a:lstStyle/>
        <a:p>
          <a:endParaRPr lang="pl-PL"/>
        </a:p>
      </dgm:t>
    </dgm:pt>
    <dgm:pt modelId="{A3C351D1-0356-4883-9F2C-786883AC0AED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b="1" dirty="0">
            <a:latin typeface="+mn-lt"/>
            <a:cs typeface="Arial" pitchFamily="34" charset="0"/>
          </a:endParaRPr>
        </a:p>
      </dgm:t>
    </dgm:pt>
    <dgm:pt modelId="{6E2436F3-C856-4EF7-B0B5-FA272A3F608A}" type="parTrans" cxnId="{3135345F-3E14-45E8-A741-2FD6B96BE5A7}">
      <dgm:prSet/>
      <dgm:spPr/>
      <dgm:t>
        <a:bodyPr/>
        <a:lstStyle/>
        <a:p>
          <a:endParaRPr lang="pl-PL"/>
        </a:p>
      </dgm:t>
    </dgm:pt>
    <dgm:pt modelId="{774BD18A-6472-48F7-B3BB-9A233B71BCBF}" type="sibTrans" cxnId="{3135345F-3E14-45E8-A741-2FD6B96BE5A7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4BAC095-2F71-401D-8BC7-D737748199EB}" type="pres">
      <dgm:prSet presAssocID="{61FE2BE3-FAE9-4E23-B63C-3D938B591C07}" presName="composite" presStyleCnt="0"/>
      <dgm:spPr/>
    </dgm:pt>
    <dgm:pt modelId="{D4D6CE0D-BCB9-4CD8-B417-CD75EC7E9522}" type="pres">
      <dgm:prSet presAssocID="{61FE2BE3-FAE9-4E23-B63C-3D938B591C07}" presName="parentText" presStyleLbl="alignNode1" presStyleIdx="0" presStyleCnt="1" custScaleX="85317" custScaleY="8622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FC3972-06BF-4CAA-9578-02B4AA664309}" type="pres">
      <dgm:prSet presAssocID="{61FE2BE3-FAE9-4E23-B63C-3D938B591C07}" presName="descendantText" presStyleLbl="alignAcc1" presStyleIdx="0" presStyleCnt="1" custScaleX="95094" custScaleY="86976" custLinFactNeighborX="-6496" custLinFactNeighborY="-666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135345F-3E14-45E8-A741-2FD6B96BE5A7}" srcId="{61FE2BE3-FAE9-4E23-B63C-3D938B591C07}" destId="{A3C351D1-0356-4883-9F2C-786883AC0AED}" srcOrd="0" destOrd="0" parTransId="{6E2436F3-C856-4EF7-B0B5-FA272A3F608A}" sibTransId="{774BD18A-6472-48F7-B3BB-9A233B71BCBF}"/>
    <dgm:cxn modelId="{0FAF018A-13B3-4D6B-BC42-B67BC833C226}" type="presOf" srcId="{E6F10810-2370-4B2C-8637-763202C5AA9C}" destId="{E054FCE8-7FBA-4CA9-ACB7-8F4D4EBCF899}" srcOrd="0" destOrd="0" presId="urn:microsoft.com/office/officeart/2005/8/layout/chevron2"/>
    <dgm:cxn modelId="{4245F285-1500-4361-AEE1-FC5BAEEAC259}" type="presOf" srcId="{61FE2BE3-FAE9-4E23-B63C-3D938B591C07}" destId="{D4D6CE0D-BCB9-4CD8-B417-CD75EC7E9522}" srcOrd="0" destOrd="0" presId="urn:microsoft.com/office/officeart/2005/8/layout/chevron2"/>
    <dgm:cxn modelId="{2B0A2773-8FBE-45F2-A5D6-6002691C956E}" type="presOf" srcId="{A3C351D1-0356-4883-9F2C-786883AC0AED}" destId="{B9FC3972-06BF-4CAA-9578-02B4AA664309}" srcOrd="0" destOrd="0" presId="urn:microsoft.com/office/officeart/2005/8/layout/chevron2"/>
    <dgm:cxn modelId="{7A395837-2D0D-40C1-93E9-C7F5E60957E4}" srcId="{E6F10810-2370-4B2C-8637-763202C5AA9C}" destId="{61FE2BE3-FAE9-4E23-B63C-3D938B591C07}" srcOrd="0" destOrd="0" parTransId="{4E7A9822-FABA-498E-B57F-DBDA9B1C27DB}" sibTransId="{8B0FAA3A-0FCE-4B74-A893-29E282A8D5C5}"/>
    <dgm:cxn modelId="{2033D9FF-2A37-4DE0-816E-A106EE8D44C2}" type="presParOf" srcId="{E054FCE8-7FBA-4CA9-ACB7-8F4D4EBCF899}" destId="{84BAC095-2F71-401D-8BC7-D737748199EB}" srcOrd="0" destOrd="0" presId="urn:microsoft.com/office/officeart/2005/8/layout/chevron2"/>
    <dgm:cxn modelId="{0DBD9CB4-066C-4FAD-B5E3-9878C2388218}" type="presParOf" srcId="{84BAC095-2F71-401D-8BC7-D737748199EB}" destId="{D4D6CE0D-BCB9-4CD8-B417-CD75EC7E9522}" srcOrd="0" destOrd="0" presId="urn:microsoft.com/office/officeart/2005/8/layout/chevron2"/>
    <dgm:cxn modelId="{F7D741EF-AB93-4933-83B7-53341F13AFBD}" type="presParOf" srcId="{84BAC095-2F71-401D-8BC7-D737748199EB}" destId="{B9FC3972-06BF-4CAA-9578-02B4AA6643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1FE2BE3-FAE9-4E23-B63C-3D938B591C07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1.3 A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E7A9822-FABA-498E-B57F-DBDA9B1C27DB}" type="parTrans" cxnId="{7A395837-2D0D-40C1-93E9-C7F5E60957E4}">
      <dgm:prSet/>
      <dgm:spPr/>
      <dgm:t>
        <a:bodyPr/>
        <a:lstStyle/>
        <a:p>
          <a:endParaRPr lang="pl-PL"/>
        </a:p>
      </dgm:t>
    </dgm:pt>
    <dgm:pt modelId="{8B0FAA3A-0FCE-4B74-A893-29E282A8D5C5}" type="sibTrans" cxnId="{7A395837-2D0D-40C1-93E9-C7F5E60957E4}">
      <dgm:prSet/>
      <dgm:spPr/>
      <dgm:t>
        <a:bodyPr/>
        <a:lstStyle/>
        <a:p>
          <a:endParaRPr lang="pl-PL"/>
        </a:p>
      </dgm:t>
    </dgm:pt>
    <dgm:pt modelId="{A3C351D1-0356-4883-9F2C-786883AC0AED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latin typeface="Arial" pitchFamily="34" charset="0"/>
            <a:cs typeface="Arial" pitchFamily="34" charset="0"/>
          </a:endParaRPr>
        </a:p>
      </dgm:t>
    </dgm:pt>
    <dgm:pt modelId="{6E2436F3-C856-4EF7-B0B5-FA272A3F608A}" type="parTrans" cxnId="{3135345F-3E14-45E8-A741-2FD6B96BE5A7}">
      <dgm:prSet/>
      <dgm:spPr/>
      <dgm:t>
        <a:bodyPr/>
        <a:lstStyle/>
        <a:p>
          <a:endParaRPr lang="pl-PL"/>
        </a:p>
      </dgm:t>
    </dgm:pt>
    <dgm:pt modelId="{774BD18A-6472-48F7-B3BB-9A233B71BCBF}" type="sibTrans" cxnId="{3135345F-3E14-45E8-A741-2FD6B96BE5A7}">
      <dgm:prSet/>
      <dgm:spPr/>
      <dgm:t>
        <a:bodyPr/>
        <a:lstStyle/>
        <a:p>
          <a:endParaRPr lang="pl-PL"/>
        </a:p>
      </dgm:t>
    </dgm:pt>
    <dgm:pt modelId="{35C6E81C-70F0-41FF-A6FF-4F4D1968217E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1.3 B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C1C677-E5FB-48CF-AE3D-17C53BCBE5DB}" type="parTrans" cxnId="{4356211E-8A10-4A95-879F-E68220901D9B}">
      <dgm:prSet/>
      <dgm:spPr/>
      <dgm:t>
        <a:bodyPr/>
        <a:lstStyle/>
        <a:p>
          <a:endParaRPr lang="pl-PL"/>
        </a:p>
      </dgm:t>
    </dgm:pt>
    <dgm:pt modelId="{277F1598-B836-462F-93CA-6E1A90F9A584}" type="sibTrans" cxnId="{4356211E-8A10-4A95-879F-E68220901D9B}">
      <dgm:prSet/>
      <dgm:spPr/>
      <dgm:t>
        <a:bodyPr/>
        <a:lstStyle/>
        <a:p>
          <a:endParaRPr lang="pl-PL"/>
        </a:p>
      </dgm:t>
    </dgm:pt>
    <dgm:pt modelId="{9B62F3D2-0DAD-4DA6-B3F1-C7B3E6A327CB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latin typeface="+mn-lt"/>
            <a:cs typeface="Arial" pitchFamily="34" charset="0"/>
          </a:endParaRPr>
        </a:p>
      </dgm:t>
    </dgm:pt>
    <dgm:pt modelId="{27CA4B2E-0E66-463C-AC42-71732E5D5503}" type="parTrans" cxnId="{C44618F7-9964-4EFE-A586-8D59CA0671BF}">
      <dgm:prSet/>
      <dgm:spPr/>
      <dgm:t>
        <a:bodyPr/>
        <a:lstStyle/>
        <a:p>
          <a:endParaRPr lang="pl-PL"/>
        </a:p>
      </dgm:t>
    </dgm:pt>
    <dgm:pt modelId="{187BDEF1-9EE7-45E7-8D74-C5B2877954FE}" type="sibTrans" cxnId="{C44618F7-9964-4EFE-A586-8D59CA0671BF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4BAC095-2F71-401D-8BC7-D737748199EB}" type="pres">
      <dgm:prSet presAssocID="{61FE2BE3-FAE9-4E23-B63C-3D938B591C07}" presName="composite" presStyleCnt="0"/>
      <dgm:spPr/>
    </dgm:pt>
    <dgm:pt modelId="{D4D6CE0D-BCB9-4CD8-B417-CD75EC7E9522}" type="pres">
      <dgm:prSet presAssocID="{61FE2BE3-FAE9-4E23-B63C-3D938B591C0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FC3972-06BF-4CAA-9578-02B4AA664309}" type="pres">
      <dgm:prSet presAssocID="{61FE2BE3-FAE9-4E23-B63C-3D938B591C0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9135B7-9844-4E45-9EF1-93CCD72D533E}" type="pres">
      <dgm:prSet presAssocID="{8B0FAA3A-0FCE-4B74-A893-29E282A8D5C5}" presName="sp" presStyleCnt="0"/>
      <dgm:spPr/>
    </dgm:pt>
    <dgm:pt modelId="{B49FD06C-EE0B-4CD3-95E8-C6A5346D173D}" type="pres">
      <dgm:prSet presAssocID="{35C6E81C-70F0-41FF-A6FF-4F4D1968217E}" presName="composite" presStyleCnt="0"/>
      <dgm:spPr/>
    </dgm:pt>
    <dgm:pt modelId="{B5B55D5C-9E45-4A2C-A2B3-C76C503C68D3}" type="pres">
      <dgm:prSet presAssocID="{35C6E81C-70F0-41FF-A6FF-4F4D1968217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E38CF0-A9F4-480B-BF41-D0BC91FB0DFF}" type="pres">
      <dgm:prSet presAssocID="{35C6E81C-70F0-41FF-A6FF-4F4D1968217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A395837-2D0D-40C1-93E9-C7F5E60957E4}" srcId="{E6F10810-2370-4B2C-8637-763202C5AA9C}" destId="{61FE2BE3-FAE9-4E23-B63C-3D938B591C07}" srcOrd="0" destOrd="0" parTransId="{4E7A9822-FABA-498E-B57F-DBDA9B1C27DB}" sibTransId="{8B0FAA3A-0FCE-4B74-A893-29E282A8D5C5}"/>
    <dgm:cxn modelId="{B8C7A91C-1CFF-42B6-963D-F8C1FD46B884}" type="presOf" srcId="{35C6E81C-70F0-41FF-A6FF-4F4D1968217E}" destId="{B5B55D5C-9E45-4A2C-A2B3-C76C503C68D3}" srcOrd="0" destOrd="0" presId="urn:microsoft.com/office/officeart/2005/8/layout/chevron2"/>
    <dgm:cxn modelId="{84111CF7-8406-4F92-9A46-EA528AD0037E}" type="presOf" srcId="{E6F10810-2370-4B2C-8637-763202C5AA9C}" destId="{E054FCE8-7FBA-4CA9-ACB7-8F4D4EBCF899}" srcOrd="0" destOrd="0" presId="urn:microsoft.com/office/officeart/2005/8/layout/chevron2"/>
    <dgm:cxn modelId="{606DE551-1C78-47A0-89F3-FBFF572265EF}" type="presOf" srcId="{A3C351D1-0356-4883-9F2C-786883AC0AED}" destId="{B9FC3972-06BF-4CAA-9578-02B4AA664309}" srcOrd="0" destOrd="0" presId="urn:microsoft.com/office/officeart/2005/8/layout/chevron2"/>
    <dgm:cxn modelId="{B87FB31D-FD87-40AA-A067-4BE59982952B}" type="presOf" srcId="{9B62F3D2-0DAD-4DA6-B3F1-C7B3E6A327CB}" destId="{BFE38CF0-A9F4-480B-BF41-D0BC91FB0DFF}" srcOrd="0" destOrd="0" presId="urn:microsoft.com/office/officeart/2005/8/layout/chevron2"/>
    <dgm:cxn modelId="{4356211E-8A10-4A95-879F-E68220901D9B}" srcId="{E6F10810-2370-4B2C-8637-763202C5AA9C}" destId="{35C6E81C-70F0-41FF-A6FF-4F4D1968217E}" srcOrd="1" destOrd="0" parTransId="{F8C1C677-E5FB-48CF-AE3D-17C53BCBE5DB}" sibTransId="{277F1598-B836-462F-93CA-6E1A90F9A584}"/>
    <dgm:cxn modelId="{3135345F-3E14-45E8-A741-2FD6B96BE5A7}" srcId="{61FE2BE3-FAE9-4E23-B63C-3D938B591C07}" destId="{A3C351D1-0356-4883-9F2C-786883AC0AED}" srcOrd="0" destOrd="0" parTransId="{6E2436F3-C856-4EF7-B0B5-FA272A3F608A}" sibTransId="{774BD18A-6472-48F7-B3BB-9A233B71BCBF}"/>
    <dgm:cxn modelId="{ABF8F74E-9E16-40B2-ADBF-870F092E751A}" type="presOf" srcId="{61FE2BE3-FAE9-4E23-B63C-3D938B591C07}" destId="{D4D6CE0D-BCB9-4CD8-B417-CD75EC7E9522}" srcOrd="0" destOrd="0" presId="urn:microsoft.com/office/officeart/2005/8/layout/chevron2"/>
    <dgm:cxn modelId="{C44618F7-9964-4EFE-A586-8D59CA0671BF}" srcId="{35C6E81C-70F0-41FF-A6FF-4F4D1968217E}" destId="{9B62F3D2-0DAD-4DA6-B3F1-C7B3E6A327CB}" srcOrd="0" destOrd="0" parTransId="{27CA4B2E-0E66-463C-AC42-71732E5D5503}" sibTransId="{187BDEF1-9EE7-45E7-8D74-C5B2877954FE}"/>
    <dgm:cxn modelId="{332CD8D9-C1BC-430F-BDD4-173BF3F90085}" type="presParOf" srcId="{E054FCE8-7FBA-4CA9-ACB7-8F4D4EBCF899}" destId="{84BAC095-2F71-401D-8BC7-D737748199EB}" srcOrd="0" destOrd="0" presId="urn:microsoft.com/office/officeart/2005/8/layout/chevron2"/>
    <dgm:cxn modelId="{0181E262-2D72-468D-B18A-9537F04CAD15}" type="presParOf" srcId="{84BAC095-2F71-401D-8BC7-D737748199EB}" destId="{D4D6CE0D-BCB9-4CD8-B417-CD75EC7E9522}" srcOrd="0" destOrd="0" presId="urn:microsoft.com/office/officeart/2005/8/layout/chevron2"/>
    <dgm:cxn modelId="{7DC6A2AB-758A-4181-B373-61178381368C}" type="presParOf" srcId="{84BAC095-2F71-401D-8BC7-D737748199EB}" destId="{B9FC3972-06BF-4CAA-9578-02B4AA664309}" srcOrd="1" destOrd="0" presId="urn:microsoft.com/office/officeart/2005/8/layout/chevron2"/>
    <dgm:cxn modelId="{D817ED5B-BB95-4FB2-BA5D-98E68F627823}" type="presParOf" srcId="{E054FCE8-7FBA-4CA9-ACB7-8F4D4EBCF899}" destId="{679135B7-9844-4E45-9EF1-93CCD72D533E}" srcOrd="1" destOrd="0" presId="urn:microsoft.com/office/officeart/2005/8/layout/chevron2"/>
    <dgm:cxn modelId="{AF5E38B2-2B7B-4CC4-983E-4095E9477C3C}" type="presParOf" srcId="{E054FCE8-7FBA-4CA9-ACB7-8F4D4EBCF899}" destId="{B49FD06C-EE0B-4CD3-95E8-C6A5346D173D}" srcOrd="2" destOrd="0" presId="urn:microsoft.com/office/officeart/2005/8/layout/chevron2"/>
    <dgm:cxn modelId="{CC2EC423-C20D-4000-9D9B-D30F35CB1BAE}" type="presParOf" srcId="{B49FD06C-EE0B-4CD3-95E8-C6A5346D173D}" destId="{B5B55D5C-9E45-4A2C-A2B3-C76C503C68D3}" srcOrd="0" destOrd="0" presId="urn:microsoft.com/office/officeart/2005/8/layout/chevron2"/>
    <dgm:cxn modelId="{0C7B1E40-2C1F-47A7-9084-D00A21693BB6}" type="presParOf" srcId="{B49FD06C-EE0B-4CD3-95E8-C6A5346D173D}" destId="{BFE38CF0-A9F4-480B-BF41-D0BC91FB0D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ED0EEDB-19B0-4798-8AE7-9CD56CC4792F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1.3 C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1C1BEF7-8050-4695-87AD-AD82BF3B988E}" type="parTrans" cxnId="{C0C68033-B87B-40E5-A6F1-CCC179E97750}">
      <dgm:prSet/>
      <dgm:spPr/>
      <dgm:t>
        <a:bodyPr/>
        <a:lstStyle/>
        <a:p>
          <a:endParaRPr lang="pl-PL"/>
        </a:p>
      </dgm:t>
    </dgm:pt>
    <dgm:pt modelId="{D834ACD0-AEF7-46BC-9417-1307A791DEFD}" type="sibTrans" cxnId="{C0C68033-B87B-40E5-A6F1-CCC179E97750}">
      <dgm:prSet/>
      <dgm:spPr/>
      <dgm:t>
        <a:bodyPr/>
        <a:lstStyle/>
        <a:p>
          <a:endParaRPr lang="pl-PL"/>
        </a:p>
      </dgm:t>
    </dgm:pt>
    <dgm:pt modelId="{E80772FC-826D-4594-9E95-89C1427D83E3}">
      <dgm:prSet phldrT="[Tekst]"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FC0E5405-B568-4F04-8396-FA5FA98E2D04}" type="parTrans" cxnId="{04482A52-D466-4E13-BD92-5861CF73996B}">
      <dgm:prSet/>
      <dgm:spPr/>
      <dgm:t>
        <a:bodyPr/>
        <a:lstStyle/>
        <a:p>
          <a:endParaRPr lang="pl-PL"/>
        </a:p>
      </dgm:t>
    </dgm:pt>
    <dgm:pt modelId="{0D637FEC-A86B-4F0D-A4BC-B5FDF31E82F0}" type="sibTrans" cxnId="{04482A52-D466-4E13-BD92-5861CF73996B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F60FBFE-D275-4AE7-96CB-2367354B2D6B}" type="pres">
      <dgm:prSet presAssocID="{DED0EEDB-19B0-4798-8AE7-9CD56CC4792F}" presName="composite" presStyleCnt="0"/>
      <dgm:spPr/>
    </dgm:pt>
    <dgm:pt modelId="{DA225F98-D5D6-4CC9-9CDB-C7E9FD28B6ED}" type="pres">
      <dgm:prSet presAssocID="{DED0EEDB-19B0-4798-8AE7-9CD56CC4792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1ECF32-DEA8-4C8E-8829-06477FCC89B1}" type="pres">
      <dgm:prSet presAssocID="{DED0EEDB-19B0-4798-8AE7-9CD56CC4792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977376E-ACA0-4ED2-A479-3D1243796BAF}" type="presOf" srcId="{E6F10810-2370-4B2C-8637-763202C5AA9C}" destId="{E054FCE8-7FBA-4CA9-ACB7-8F4D4EBCF899}" srcOrd="0" destOrd="0" presId="urn:microsoft.com/office/officeart/2005/8/layout/chevron2"/>
    <dgm:cxn modelId="{C0C68033-B87B-40E5-A6F1-CCC179E97750}" srcId="{E6F10810-2370-4B2C-8637-763202C5AA9C}" destId="{DED0EEDB-19B0-4798-8AE7-9CD56CC4792F}" srcOrd="0" destOrd="0" parTransId="{81C1BEF7-8050-4695-87AD-AD82BF3B988E}" sibTransId="{D834ACD0-AEF7-46BC-9417-1307A791DEFD}"/>
    <dgm:cxn modelId="{ADE8A6C8-0EB2-4C2C-BEE3-E49B75781AE2}" type="presOf" srcId="{DED0EEDB-19B0-4798-8AE7-9CD56CC4792F}" destId="{DA225F98-D5D6-4CC9-9CDB-C7E9FD28B6ED}" srcOrd="0" destOrd="0" presId="urn:microsoft.com/office/officeart/2005/8/layout/chevron2"/>
    <dgm:cxn modelId="{B1CAF4BE-5670-4B23-B430-26EE625924ED}" type="presOf" srcId="{E80772FC-826D-4594-9E95-89C1427D83E3}" destId="{D31ECF32-DEA8-4C8E-8829-06477FCC89B1}" srcOrd="0" destOrd="0" presId="urn:microsoft.com/office/officeart/2005/8/layout/chevron2"/>
    <dgm:cxn modelId="{04482A52-D466-4E13-BD92-5861CF73996B}" srcId="{DED0EEDB-19B0-4798-8AE7-9CD56CC4792F}" destId="{E80772FC-826D-4594-9E95-89C1427D83E3}" srcOrd="0" destOrd="0" parTransId="{FC0E5405-B568-4F04-8396-FA5FA98E2D04}" sibTransId="{0D637FEC-A86B-4F0D-A4BC-B5FDF31E82F0}"/>
    <dgm:cxn modelId="{B6E16056-10D1-4164-9E76-835E89AEFDB0}" type="presParOf" srcId="{E054FCE8-7FBA-4CA9-ACB7-8F4D4EBCF899}" destId="{9F60FBFE-D275-4AE7-96CB-2367354B2D6B}" srcOrd="0" destOrd="0" presId="urn:microsoft.com/office/officeart/2005/8/layout/chevron2"/>
    <dgm:cxn modelId="{4CE5E2C1-4AC2-44D6-9253-E1E61CEB8B58}" type="presParOf" srcId="{9F60FBFE-D275-4AE7-96CB-2367354B2D6B}" destId="{DA225F98-D5D6-4CC9-9CDB-C7E9FD28B6ED}" srcOrd="0" destOrd="0" presId="urn:microsoft.com/office/officeart/2005/8/layout/chevron2"/>
    <dgm:cxn modelId="{B514AD94-E98E-4C7A-A357-A730A563202C}" type="presParOf" srcId="{9F60FBFE-D275-4AE7-96CB-2367354B2D6B}" destId="{D31ECF32-DEA8-4C8E-8829-06477FCC89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ED8E095-2E83-4192-AF65-61345799E7A8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1.4 D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784949-3C7A-4541-AA4B-E387DC61740A}" type="parTrans" cxnId="{45F21DEB-7C12-44BA-B5EA-1AE186A93988}">
      <dgm:prSet/>
      <dgm:spPr/>
      <dgm:t>
        <a:bodyPr/>
        <a:lstStyle/>
        <a:p>
          <a:endParaRPr lang="pl-PL"/>
        </a:p>
      </dgm:t>
    </dgm:pt>
    <dgm:pt modelId="{9A3AEE28-1B3C-4EEA-B4A0-29A01868C644}" type="sibTrans" cxnId="{45F21DEB-7C12-44BA-B5EA-1AE186A93988}">
      <dgm:prSet/>
      <dgm:spPr/>
      <dgm:t>
        <a:bodyPr/>
        <a:lstStyle/>
        <a:p>
          <a:endParaRPr lang="pl-PL"/>
        </a:p>
      </dgm:t>
    </dgm:pt>
    <dgm:pt modelId="{7FCA0D92-5E06-4FDA-A056-674826923A3C}">
      <dgm:prSet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080A9C6C-AF55-470E-95AE-CF9DA2D38DC8}" type="parTrans" cxnId="{B8484088-51BC-4D37-A32E-7DBA80A791AF}">
      <dgm:prSet/>
      <dgm:spPr/>
      <dgm:t>
        <a:bodyPr/>
        <a:lstStyle/>
        <a:p>
          <a:endParaRPr lang="pl-PL"/>
        </a:p>
      </dgm:t>
    </dgm:pt>
    <dgm:pt modelId="{84D4AE8D-0F87-48A2-A6AE-420FAD3339AE}" type="sibTrans" cxnId="{B8484088-51BC-4D37-A32E-7DBA80A791AF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8704697-169D-48A0-B8E1-B7E00CC1E25E}" type="pres">
      <dgm:prSet presAssocID="{7ED8E095-2E83-4192-AF65-61345799E7A8}" presName="composite" presStyleCnt="0"/>
      <dgm:spPr/>
    </dgm:pt>
    <dgm:pt modelId="{4A1CE5E0-4062-4FCB-9158-B4AB764BAA93}" type="pres">
      <dgm:prSet presAssocID="{7ED8E095-2E83-4192-AF65-61345799E7A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6BEB29-9B20-4E0C-9581-CE85AF009248}" type="pres">
      <dgm:prSet presAssocID="{7ED8E095-2E83-4192-AF65-61345799E7A8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5F21DEB-7C12-44BA-B5EA-1AE186A93988}" srcId="{E6F10810-2370-4B2C-8637-763202C5AA9C}" destId="{7ED8E095-2E83-4192-AF65-61345799E7A8}" srcOrd="0" destOrd="0" parTransId="{2C784949-3C7A-4541-AA4B-E387DC61740A}" sibTransId="{9A3AEE28-1B3C-4EEA-B4A0-29A01868C644}"/>
    <dgm:cxn modelId="{2E066A6D-488F-4594-8C1D-FC9827D6AE8D}" type="presOf" srcId="{7ED8E095-2E83-4192-AF65-61345799E7A8}" destId="{4A1CE5E0-4062-4FCB-9158-B4AB764BAA93}" srcOrd="0" destOrd="0" presId="urn:microsoft.com/office/officeart/2005/8/layout/chevron2"/>
    <dgm:cxn modelId="{E5880181-0114-45BA-9349-01B031EE6DC5}" type="presOf" srcId="{E6F10810-2370-4B2C-8637-763202C5AA9C}" destId="{E054FCE8-7FBA-4CA9-ACB7-8F4D4EBCF899}" srcOrd="0" destOrd="0" presId="urn:microsoft.com/office/officeart/2005/8/layout/chevron2"/>
    <dgm:cxn modelId="{B8484088-51BC-4D37-A32E-7DBA80A791AF}" srcId="{7ED8E095-2E83-4192-AF65-61345799E7A8}" destId="{7FCA0D92-5E06-4FDA-A056-674826923A3C}" srcOrd="0" destOrd="0" parTransId="{080A9C6C-AF55-470E-95AE-CF9DA2D38DC8}" sibTransId="{84D4AE8D-0F87-48A2-A6AE-420FAD3339AE}"/>
    <dgm:cxn modelId="{F978831D-BD5B-4C20-8276-ACCBF6C48481}" type="presOf" srcId="{7FCA0D92-5E06-4FDA-A056-674826923A3C}" destId="{EF6BEB29-9B20-4E0C-9581-CE85AF009248}" srcOrd="0" destOrd="0" presId="urn:microsoft.com/office/officeart/2005/8/layout/chevron2"/>
    <dgm:cxn modelId="{EA0D519D-C1E8-4E8C-ABF0-62BE2B83CD20}" type="presParOf" srcId="{E054FCE8-7FBA-4CA9-ACB7-8F4D4EBCF899}" destId="{F8704697-169D-48A0-B8E1-B7E00CC1E25E}" srcOrd="0" destOrd="0" presId="urn:microsoft.com/office/officeart/2005/8/layout/chevron2"/>
    <dgm:cxn modelId="{5408C6D0-A077-4AB7-A8D7-7DA0D90ADA67}" type="presParOf" srcId="{F8704697-169D-48A0-B8E1-B7E00CC1E25E}" destId="{4A1CE5E0-4062-4FCB-9158-B4AB764BAA93}" srcOrd="0" destOrd="0" presId="urn:microsoft.com/office/officeart/2005/8/layout/chevron2"/>
    <dgm:cxn modelId="{EDAB8A50-2DC0-44A0-8CF3-02C6AFFD99B0}" type="presParOf" srcId="{F8704697-169D-48A0-B8E1-B7E00CC1E25E}" destId="{EF6BEB29-9B20-4E0C-9581-CE85AF0092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ED8E095-2E83-4192-AF65-61345799E7A8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1.5 A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784949-3C7A-4541-AA4B-E387DC61740A}" type="parTrans" cxnId="{45F21DEB-7C12-44BA-B5EA-1AE186A93988}">
      <dgm:prSet/>
      <dgm:spPr/>
      <dgm:t>
        <a:bodyPr/>
        <a:lstStyle/>
        <a:p>
          <a:endParaRPr lang="pl-PL"/>
        </a:p>
      </dgm:t>
    </dgm:pt>
    <dgm:pt modelId="{9A3AEE28-1B3C-4EEA-B4A0-29A01868C644}" type="sibTrans" cxnId="{45F21DEB-7C12-44BA-B5EA-1AE186A93988}">
      <dgm:prSet/>
      <dgm:spPr/>
      <dgm:t>
        <a:bodyPr/>
        <a:lstStyle/>
        <a:p>
          <a:endParaRPr lang="pl-PL"/>
        </a:p>
      </dgm:t>
    </dgm:pt>
    <dgm:pt modelId="{7FCA0D92-5E06-4FDA-A056-674826923A3C}">
      <dgm:prSet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080A9C6C-AF55-470E-95AE-CF9DA2D38DC8}" type="parTrans" cxnId="{B8484088-51BC-4D37-A32E-7DBA80A791AF}">
      <dgm:prSet/>
      <dgm:spPr/>
      <dgm:t>
        <a:bodyPr/>
        <a:lstStyle/>
        <a:p>
          <a:endParaRPr lang="pl-PL"/>
        </a:p>
      </dgm:t>
    </dgm:pt>
    <dgm:pt modelId="{84D4AE8D-0F87-48A2-A6AE-420FAD3339AE}" type="sibTrans" cxnId="{B8484088-51BC-4D37-A32E-7DBA80A791AF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8704697-169D-48A0-B8E1-B7E00CC1E25E}" type="pres">
      <dgm:prSet presAssocID="{7ED8E095-2E83-4192-AF65-61345799E7A8}" presName="composite" presStyleCnt="0"/>
      <dgm:spPr/>
    </dgm:pt>
    <dgm:pt modelId="{4A1CE5E0-4062-4FCB-9158-B4AB764BAA93}" type="pres">
      <dgm:prSet presAssocID="{7ED8E095-2E83-4192-AF65-61345799E7A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6BEB29-9B20-4E0C-9581-CE85AF009248}" type="pres">
      <dgm:prSet presAssocID="{7ED8E095-2E83-4192-AF65-61345799E7A8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C265909-DBD9-40B1-B85B-28DFC83105A7}" type="presOf" srcId="{7ED8E095-2E83-4192-AF65-61345799E7A8}" destId="{4A1CE5E0-4062-4FCB-9158-B4AB764BAA93}" srcOrd="0" destOrd="0" presId="urn:microsoft.com/office/officeart/2005/8/layout/chevron2"/>
    <dgm:cxn modelId="{45F21DEB-7C12-44BA-B5EA-1AE186A93988}" srcId="{E6F10810-2370-4B2C-8637-763202C5AA9C}" destId="{7ED8E095-2E83-4192-AF65-61345799E7A8}" srcOrd="0" destOrd="0" parTransId="{2C784949-3C7A-4541-AA4B-E387DC61740A}" sibTransId="{9A3AEE28-1B3C-4EEA-B4A0-29A01868C644}"/>
    <dgm:cxn modelId="{09EF6187-BAF9-43F2-8516-ADFF4544ABB3}" type="presOf" srcId="{E6F10810-2370-4B2C-8637-763202C5AA9C}" destId="{E054FCE8-7FBA-4CA9-ACB7-8F4D4EBCF899}" srcOrd="0" destOrd="0" presId="urn:microsoft.com/office/officeart/2005/8/layout/chevron2"/>
    <dgm:cxn modelId="{7F418CDE-0AEB-43FB-A59F-200F6CB17A59}" type="presOf" srcId="{7FCA0D92-5E06-4FDA-A056-674826923A3C}" destId="{EF6BEB29-9B20-4E0C-9581-CE85AF009248}" srcOrd="0" destOrd="0" presId="urn:microsoft.com/office/officeart/2005/8/layout/chevron2"/>
    <dgm:cxn modelId="{B8484088-51BC-4D37-A32E-7DBA80A791AF}" srcId="{7ED8E095-2E83-4192-AF65-61345799E7A8}" destId="{7FCA0D92-5E06-4FDA-A056-674826923A3C}" srcOrd="0" destOrd="0" parTransId="{080A9C6C-AF55-470E-95AE-CF9DA2D38DC8}" sibTransId="{84D4AE8D-0F87-48A2-A6AE-420FAD3339AE}"/>
    <dgm:cxn modelId="{AF62E937-6398-411B-B6B4-BE5B0B281DE4}" type="presParOf" srcId="{E054FCE8-7FBA-4CA9-ACB7-8F4D4EBCF899}" destId="{F8704697-169D-48A0-B8E1-B7E00CC1E25E}" srcOrd="0" destOrd="0" presId="urn:microsoft.com/office/officeart/2005/8/layout/chevron2"/>
    <dgm:cxn modelId="{06B2E3A7-948F-44E3-AFDB-B8EB2E0D7E3E}" type="presParOf" srcId="{F8704697-169D-48A0-B8E1-B7E00CC1E25E}" destId="{4A1CE5E0-4062-4FCB-9158-B4AB764BAA93}" srcOrd="0" destOrd="0" presId="urn:microsoft.com/office/officeart/2005/8/layout/chevron2"/>
    <dgm:cxn modelId="{A4B0F826-5234-4B61-94A1-44FDA4EF5418}" type="presParOf" srcId="{F8704697-169D-48A0-B8E1-B7E00CC1E25E}" destId="{EF6BEB29-9B20-4E0C-9581-CE85AF0092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F10810-2370-4B2C-8637-763202C5AA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ED8E095-2E83-4192-AF65-61345799E7A8}">
      <dgm:prSet phldrT="[Tekst]" custT="1"/>
      <dgm:spPr>
        <a:noFill/>
        <a:ln>
          <a:solidFill>
            <a:srgbClr val="FFCC00"/>
          </a:solidFill>
        </a:ln>
      </dgm:spPr>
      <dgm:t>
        <a:bodyPr/>
        <a:lstStyle/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r>
            <a:rPr lang="pl-PL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1.4 B </a:t>
          </a:r>
          <a:endParaRPr lang="pl-PL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784949-3C7A-4541-AA4B-E387DC61740A}" type="parTrans" cxnId="{45F21DEB-7C12-44BA-B5EA-1AE186A93988}">
      <dgm:prSet/>
      <dgm:spPr/>
      <dgm:t>
        <a:bodyPr/>
        <a:lstStyle/>
        <a:p>
          <a:endParaRPr lang="pl-PL"/>
        </a:p>
      </dgm:t>
    </dgm:pt>
    <dgm:pt modelId="{9A3AEE28-1B3C-4EEA-B4A0-29A01868C644}" type="sibTrans" cxnId="{45F21DEB-7C12-44BA-B5EA-1AE186A93988}">
      <dgm:prSet/>
      <dgm:spPr/>
      <dgm:t>
        <a:bodyPr/>
        <a:lstStyle/>
        <a:p>
          <a:endParaRPr lang="pl-PL"/>
        </a:p>
      </dgm:t>
    </dgm:pt>
    <dgm:pt modelId="{7FCA0D92-5E06-4FDA-A056-674826923A3C}">
      <dgm:prSet custT="1"/>
      <dgm:spPr>
        <a:noFill/>
        <a:ln>
          <a:solidFill>
            <a:srgbClr val="FFCC00"/>
          </a:solidFill>
          <a:prstDash val="sysDash"/>
        </a:ln>
      </dgm:spPr>
      <dgm:t>
        <a:bodyPr/>
        <a:lstStyle/>
        <a:p>
          <a:pPr algn="ctr"/>
          <a:endParaRPr lang="pl-PL" sz="140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080A9C6C-AF55-470E-95AE-CF9DA2D38DC8}" type="parTrans" cxnId="{B8484088-51BC-4D37-A32E-7DBA80A791AF}">
      <dgm:prSet/>
      <dgm:spPr/>
      <dgm:t>
        <a:bodyPr/>
        <a:lstStyle/>
        <a:p>
          <a:endParaRPr lang="pl-PL"/>
        </a:p>
      </dgm:t>
    </dgm:pt>
    <dgm:pt modelId="{84D4AE8D-0F87-48A2-A6AE-420FAD3339AE}" type="sibTrans" cxnId="{B8484088-51BC-4D37-A32E-7DBA80A791AF}">
      <dgm:prSet/>
      <dgm:spPr/>
      <dgm:t>
        <a:bodyPr/>
        <a:lstStyle/>
        <a:p>
          <a:endParaRPr lang="pl-PL"/>
        </a:p>
      </dgm:t>
    </dgm:pt>
    <dgm:pt modelId="{E054FCE8-7FBA-4CA9-ACB7-8F4D4EBCF899}" type="pres">
      <dgm:prSet presAssocID="{E6F10810-2370-4B2C-8637-763202C5AA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8704697-169D-48A0-B8E1-B7E00CC1E25E}" type="pres">
      <dgm:prSet presAssocID="{7ED8E095-2E83-4192-AF65-61345799E7A8}" presName="composite" presStyleCnt="0"/>
      <dgm:spPr/>
    </dgm:pt>
    <dgm:pt modelId="{4A1CE5E0-4062-4FCB-9158-B4AB764BAA93}" type="pres">
      <dgm:prSet presAssocID="{7ED8E095-2E83-4192-AF65-61345799E7A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6BEB29-9B20-4E0C-9581-CE85AF009248}" type="pres">
      <dgm:prSet presAssocID="{7ED8E095-2E83-4192-AF65-61345799E7A8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5108839-B2A9-418F-AEF6-CC35B0065AF8}" type="presOf" srcId="{7ED8E095-2E83-4192-AF65-61345799E7A8}" destId="{4A1CE5E0-4062-4FCB-9158-B4AB764BAA93}" srcOrd="0" destOrd="0" presId="urn:microsoft.com/office/officeart/2005/8/layout/chevron2"/>
    <dgm:cxn modelId="{45F21DEB-7C12-44BA-B5EA-1AE186A93988}" srcId="{E6F10810-2370-4B2C-8637-763202C5AA9C}" destId="{7ED8E095-2E83-4192-AF65-61345799E7A8}" srcOrd="0" destOrd="0" parTransId="{2C784949-3C7A-4541-AA4B-E387DC61740A}" sibTransId="{9A3AEE28-1B3C-4EEA-B4A0-29A01868C644}"/>
    <dgm:cxn modelId="{5F3A098B-A66C-4998-A666-FE0B21E5BA06}" type="presOf" srcId="{E6F10810-2370-4B2C-8637-763202C5AA9C}" destId="{E054FCE8-7FBA-4CA9-ACB7-8F4D4EBCF899}" srcOrd="0" destOrd="0" presId="urn:microsoft.com/office/officeart/2005/8/layout/chevron2"/>
    <dgm:cxn modelId="{210F995D-EB98-4DAC-B3B6-E45FFCC685C6}" type="presOf" srcId="{7FCA0D92-5E06-4FDA-A056-674826923A3C}" destId="{EF6BEB29-9B20-4E0C-9581-CE85AF009248}" srcOrd="0" destOrd="0" presId="urn:microsoft.com/office/officeart/2005/8/layout/chevron2"/>
    <dgm:cxn modelId="{B8484088-51BC-4D37-A32E-7DBA80A791AF}" srcId="{7ED8E095-2E83-4192-AF65-61345799E7A8}" destId="{7FCA0D92-5E06-4FDA-A056-674826923A3C}" srcOrd="0" destOrd="0" parTransId="{080A9C6C-AF55-470E-95AE-CF9DA2D38DC8}" sibTransId="{84D4AE8D-0F87-48A2-A6AE-420FAD3339AE}"/>
    <dgm:cxn modelId="{0D9D8221-4526-456C-A339-7376296CD6D4}" type="presParOf" srcId="{E054FCE8-7FBA-4CA9-ACB7-8F4D4EBCF899}" destId="{F8704697-169D-48A0-B8E1-B7E00CC1E25E}" srcOrd="0" destOrd="0" presId="urn:microsoft.com/office/officeart/2005/8/layout/chevron2"/>
    <dgm:cxn modelId="{EF38F52B-8ACF-4C4C-98AB-C13FDCBF9F94}" type="presParOf" srcId="{F8704697-169D-48A0-B8E1-B7E00CC1E25E}" destId="{4A1CE5E0-4062-4FCB-9158-B4AB764BAA93}" srcOrd="0" destOrd="0" presId="urn:microsoft.com/office/officeart/2005/8/layout/chevron2"/>
    <dgm:cxn modelId="{727693F8-3812-4969-A041-3F8F9229E170}" type="presParOf" srcId="{F8704697-169D-48A0-B8E1-B7E00CC1E25E}" destId="{EF6BEB29-9B20-4E0C-9581-CE85AF0092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6CE0D-BCB9-4CD8-B417-CD75EC7E9522}">
      <dsp:nvSpPr>
        <dsp:cNvPr id="0" name=""/>
        <dsp:cNvSpPr/>
      </dsp:nvSpPr>
      <dsp:spPr>
        <a:xfrm rot="5400000">
          <a:off x="-211848" y="211848"/>
          <a:ext cx="1412324" cy="988626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3.5 A 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494312"/>
        <a:ext cx="988626" cy="423698"/>
      </dsp:txXfrm>
    </dsp:sp>
    <dsp:sp modelId="{B9FC3972-06BF-4CAA-9578-02B4AA664309}">
      <dsp:nvSpPr>
        <dsp:cNvPr id="0" name=""/>
        <dsp:cNvSpPr/>
      </dsp:nvSpPr>
      <dsp:spPr>
        <a:xfrm rot="5400000">
          <a:off x="2951632" y="-1963005"/>
          <a:ext cx="918010" cy="4844021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>
            <a:latin typeface="+mn-lt"/>
            <a:cs typeface="Arial" pitchFamily="34" charset="0"/>
          </a:endParaRPr>
        </a:p>
      </dsp:txBody>
      <dsp:txXfrm rot="-5400000">
        <a:off x="988627" y="44814"/>
        <a:ext cx="4799207" cy="82838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CE5E0-4062-4FCB-9158-B4AB764BAA93}">
      <dsp:nvSpPr>
        <dsp:cNvPr id="0" name=""/>
        <dsp:cNvSpPr/>
      </dsp:nvSpPr>
      <dsp:spPr>
        <a:xfrm rot="5400000">
          <a:off x="-244182" y="244182"/>
          <a:ext cx="1627886" cy="1139520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1.4 C 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569759"/>
        <a:ext cx="1139520" cy="488366"/>
      </dsp:txXfrm>
    </dsp:sp>
    <dsp:sp modelId="{EF6BEB29-9B20-4E0C-9581-CE85AF009248}">
      <dsp:nvSpPr>
        <dsp:cNvPr id="0" name=""/>
        <dsp:cNvSpPr/>
      </dsp:nvSpPr>
      <dsp:spPr>
        <a:xfrm rot="5400000">
          <a:off x="3065033" y="-1925513"/>
          <a:ext cx="1058125" cy="4909152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 rot="-5400000">
        <a:off x="1139520" y="51653"/>
        <a:ext cx="4857499" cy="9548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6CE0D-BCB9-4CD8-B417-CD75EC7E9522}">
      <dsp:nvSpPr>
        <dsp:cNvPr id="0" name=""/>
        <dsp:cNvSpPr/>
      </dsp:nvSpPr>
      <dsp:spPr>
        <a:xfrm rot="5400000">
          <a:off x="-194842" y="195369"/>
          <a:ext cx="1298952" cy="909266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 3.2A 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455159"/>
        <a:ext cx="909266" cy="389686"/>
      </dsp:txXfrm>
    </dsp:sp>
    <dsp:sp modelId="{B9FC3972-06BF-4CAA-9578-02B4AA664309}">
      <dsp:nvSpPr>
        <dsp:cNvPr id="0" name=""/>
        <dsp:cNvSpPr/>
      </dsp:nvSpPr>
      <dsp:spPr>
        <a:xfrm rot="5400000">
          <a:off x="3080473" y="-2170680"/>
          <a:ext cx="844319" cy="5186733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latin typeface="+mn-lt"/>
            <a:cs typeface="Arial" pitchFamily="34" charset="0"/>
          </a:endParaRPr>
        </a:p>
      </dsp:txBody>
      <dsp:txXfrm rot="-5400000">
        <a:off x="909266" y="41743"/>
        <a:ext cx="5145517" cy="761887"/>
      </dsp:txXfrm>
    </dsp:sp>
    <dsp:sp modelId="{B5B55D5C-9E45-4A2C-A2B3-C76C503C68D3}">
      <dsp:nvSpPr>
        <dsp:cNvPr id="0" name=""/>
        <dsp:cNvSpPr/>
      </dsp:nvSpPr>
      <dsp:spPr>
        <a:xfrm rot="5400000">
          <a:off x="-194842" y="1295534"/>
          <a:ext cx="1298952" cy="909266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 3.2B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1555324"/>
        <a:ext cx="909266" cy="389686"/>
      </dsp:txXfrm>
    </dsp:sp>
    <dsp:sp modelId="{BFE38CF0-A9F4-480B-BF41-D0BC91FB0DFF}">
      <dsp:nvSpPr>
        <dsp:cNvPr id="0" name=""/>
        <dsp:cNvSpPr/>
      </dsp:nvSpPr>
      <dsp:spPr>
        <a:xfrm rot="5400000">
          <a:off x="3080473" y="-1070515"/>
          <a:ext cx="844319" cy="5186733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latin typeface="+mn-lt"/>
            <a:cs typeface="Arial" pitchFamily="34" charset="0"/>
          </a:endParaRPr>
        </a:p>
      </dsp:txBody>
      <dsp:txXfrm rot="-5400000">
        <a:off x="909266" y="1141908"/>
        <a:ext cx="5145517" cy="761887"/>
      </dsp:txXfrm>
    </dsp:sp>
    <dsp:sp modelId="{DA225F98-D5D6-4CC9-9CDB-C7E9FD28B6ED}">
      <dsp:nvSpPr>
        <dsp:cNvPr id="0" name=""/>
        <dsp:cNvSpPr/>
      </dsp:nvSpPr>
      <dsp:spPr>
        <a:xfrm rot="5400000">
          <a:off x="-194842" y="2395699"/>
          <a:ext cx="1298952" cy="909266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 3.2C 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2655489"/>
        <a:ext cx="909266" cy="389686"/>
      </dsp:txXfrm>
    </dsp:sp>
    <dsp:sp modelId="{D31ECF32-DEA8-4C8E-8829-06477FCC89B1}">
      <dsp:nvSpPr>
        <dsp:cNvPr id="0" name=""/>
        <dsp:cNvSpPr/>
      </dsp:nvSpPr>
      <dsp:spPr>
        <a:xfrm rot="5400000">
          <a:off x="3080473" y="29650"/>
          <a:ext cx="844319" cy="5186733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 rot="-5400000">
        <a:off x="909266" y="2242073"/>
        <a:ext cx="5145517" cy="761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6CE0D-BCB9-4CD8-B417-CD75EC7E9522}">
      <dsp:nvSpPr>
        <dsp:cNvPr id="0" name=""/>
        <dsp:cNvSpPr/>
      </dsp:nvSpPr>
      <dsp:spPr>
        <a:xfrm rot="5400000">
          <a:off x="-200524" y="200850"/>
          <a:ext cx="1336831" cy="935782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1.3 A 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468216"/>
        <a:ext cx="935782" cy="401049"/>
      </dsp:txXfrm>
    </dsp:sp>
    <dsp:sp modelId="{B9FC3972-06BF-4CAA-9578-02B4AA664309}">
      <dsp:nvSpPr>
        <dsp:cNvPr id="0" name=""/>
        <dsp:cNvSpPr/>
      </dsp:nvSpPr>
      <dsp:spPr>
        <a:xfrm rot="5400000">
          <a:off x="2827653" y="-1891546"/>
          <a:ext cx="868940" cy="4652683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latin typeface="Arial" pitchFamily="34" charset="0"/>
            <a:cs typeface="Arial" pitchFamily="34" charset="0"/>
          </a:endParaRPr>
        </a:p>
      </dsp:txBody>
      <dsp:txXfrm rot="-5400000">
        <a:off x="935782" y="42743"/>
        <a:ext cx="4610265" cy="784104"/>
      </dsp:txXfrm>
    </dsp:sp>
    <dsp:sp modelId="{B5B55D5C-9E45-4A2C-A2B3-C76C503C68D3}">
      <dsp:nvSpPr>
        <dsp:cNvPr id="0" name=""/>
        <dsp:cNvSpPr/>
      </dsp:nvSpPr>
      <dsp:spPr>
        <a:xfrm rot="5400000">
          <a:off x="-200524" y="1235838"/>
          <a:ext cx="1336831" cy="935782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1.3 B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1503204"/>
        <a:ext cx="935782" cy="401049"/>
      </dsp:txXfrm>
    </dsp:sp>
    <dsp:sp modelId="{BFE38CF0-A9F4-480B-BF41-D0BC91FB0DFF}">
      <dsp:nvSpPr>
        <dsp:cNvPr id="0" name=""/>
        <dsp:cNvSpPr/>
      </dsp:nvSpPr>
      <dsp:spPr>
        <a:xfrm rot="5400000">
          <a:off x="2827653" y="-856557"/>
          <a:ext cx="868940" cy="4652683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latin typeface="+mn-lt"/>
            <a:cs typeface="Arial" pitchFamily="34" charset="0"/>
          </a:endParaRPr>
        </a:p>
      </dsp:txBody>
      <dsp:txXfrm rot="-5400000">
        <a:off x="935782" y="1077732"/>
        <a:ext cx="4610265" cy="7841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25F98-D5D6-4CC9-9CDB-C7E9FD28B6ED}">
      <dsp:nvSpPr>
        <dsp:cNvPr id="0" name=""/>
        <dsp:cNvSpPr/>
      </dsp:nvSpPr>
      <dsp:spPr>
        <a:xfrm rot="5400000">
          <a:off x="-247858" y="247858"/>
          <a:ext cx="1652390" cy="1156673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1.3 C 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578337"/>
        <a:ext cx="1156673" cy="495717"/>
      </dsp:txXfrm>
    </dsp:sp>
    <dsp:sp modelId="{D31ECF32-DEA8-4C8E-8829-06477FCC89B1}">
      <dsp:nvSpPr>
        <dsp:cNvPr id="0" name=""/>
        <dsp:cNvSpPr/>
      </dsp:nvSpPr>
      <dsp:spPr>
        <a:xfrm rot="5400000">
          <a:off x="2871546" y="-1714873"/>
          <a:ext cx="1074054" cy="4503800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 rot="-5400000">
        <a:off x="1156674" y="52430"/>
        <a:ext cx="4451369" cy="9691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CE5E0-4062-4FCB-9158-B4AB764BAA93}">
      <dsp:nvSpPr>
        <dsp:cNvPr id="0" name=""/>
        <dsp:cNvSpPr/>
      </dsp:nvSpPr>
      <dsp:spPr>
        <a:xfrm rot="5400000">
          <a:off x="-214578" y="214578"/>
          <a:ext cx="1430521" cy="1001365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1.4 D 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500683"/>
        <a:ext cx="1001365" cy="429156"/>
      </dsp:txXfrm>
    </dsp:sp>
    <dsp:sp modelId="{EF6BEB29-9B20-4E0C-9581-CE85AF009248}">
      <dsp:nvSpPr>
        <dsp:cNvPr id="0" name=""/>
        <dsp:cNvSpPr/>
      </dsp:nvSpPr>
      <dsp:spPr>
        <a:xfrm rot="5400000">
          <a:off x="2988091" y="-1986725"/>
          <a:ext cx="929839" cy="4903290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 rot="-5400000">
        <a:off x="1001366" y="45391"/>
        <a:ext cx="4857899" cy="8390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CE5E0-4062-4FCB-9158-B4AB764BAA93}">
      <dsp:nvSpPr>
        <dsp:cNvPr id="0" name=""/>
        <dsp:cNvSpPr/>
      </dsp:nvSpPr>
      <dsp:spPr>
        <a:xfrm rot="5400000">
          <a:off x="-214578" y="214578"/>
          <a:ext cx="1430521" cy="1001365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1.5 A 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500683"/>
        <a:ext cx="1001365" cy="429156"/>
      </dsp:txXfrm>
    </dsp:sp>
    <dsp:sp modelId="{EF6BEB29-9B20-4E0C-9581-CE85AF009248}">
      <dsp:nvSpPr>
        <dsp:cNvPr id="0" name=""/>
        <dsp:cNvSpPr/>
      </dsp:nvSpPr>
      <dsp:spPr>
        <a:xfrm rot="5400000">
          <a:off x="2988091" y="-1986725"/>
          <a:ext cx="929839" cy="4903290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 rot="-5400000">
        <a:off x="1001366" y="45391"/>
        <a:ext cx="4857899" cy="8390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CE5E0-4062-4FCB-9158-B4AB764BAA93}">
      <dsp:nvSpPr>
        <dsp:cNvPr id="0" name=""/>
        <dsp:cNvSpPr/>
      </dsp:nvSpPr>
      <dsp:spPr>
        <a:xfrm rot="5400000">
          <a:off x="-244182" y="244182"/>
          <a:ext cx="1627886" cy="1139520"/>
        </a:xfrm>
        <a:prstGeom prst="chevron">
          <a:avLst/>
        </a:prstGeom>
        <a:noFill/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Schemat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1.4 B </a:t>
          </a:r>
          <a:endParaRPr lang="pl-PL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569759"/>
        <a:ext cx="1139520" cy="488366"/>
      </dsp:txXfrm>
    </dsp:sp>
    <dsp:sp modelId="{EF6BEB29-9B20-4E0C-9581-CE85AF009248}">
      <dsp:nvSpPr>
        <dsp:cNvPr id="0" name=""/>
        <dsp:cNvSpPr/>
      </dsp:nvSpPr>
      <dsp:spPr>
        <a:xfrm rot="5400000">
          <a:off x="3065033" y="-1925513"/>
          <a:ext cx="1058125" cy="4909152"/>
        </a:xfrm>
        <a:prstGeom prst="round2SameRect">
          <a:avLst/>
        </a:prstGeom>
        <a:noFill/>
        <a:ln w="25400" cap="flat" cmpd="sng" algn="ctr">
          <a:solidFill>
            <a:srgbClr val="FFCC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 rot="-5400000">
        <a:off x="1139520" y="51653"/>
        <a:ext cx="4857499" cy="954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F7C52-8504-4626-B7FD-6F155F718BA2}" type="datetimeFigureOut">
              <a:rPr lang="pl-PL" smtClean="0"/>
              <a:t>2016-01-20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62643-A122-436B-9184-909962A1E7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34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2016-01-20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8"/>
            <a:ext cx="4824536" cy="460082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1835696" y="4653136"/>
            <a:ext cx="7179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Wsparcie w ramach </a:t>
            </a:r>
          </a:p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Regionalnego Programu  Operacyjnego WD na lata 2014-2020</a:t>
            </a:r>
          </a:p>
          <a:p>
            <a:pPr algn="ctr"/>
            <a:endParaRPr lang="pl-PL" sz="1200" b="1" i="1" dirty="0" smtClean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r>
              <a:rPr lang="pl-PL" sz="1200" b="1" i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Konkursy w 2016 roku</a:t>
            </a:r>
            <a:endParaRPr lang="pl-PL" sz="1200" b="1" i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07504" y="6237312"/>
            <a:ext cx="2472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Wrocław, 20.01.2016 r.</a:t>
            </a:r>
            <a:endParaRPr lang="pl-PL" sz="1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851920" y="5867980"/>
            <a:ext cx="489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Renata Granowska Dyrektor</a:t>
            </a:r>
          </a:p>
          <a:p>
            <a:pPr algn="ctr"/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Robert Hadaś </a:t>
            </a:r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Zastępca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Dyrektora</a:t>
            </a:r>
            <a:endParaRPr lang="pl-PL" sz="14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Dolnośląska Instytucja Pośrednicząca</a:t>
            </a:r>
          </a:p>
        </p:txBody>
      </p:sp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549463" y="1196752"/>
            <a:ext cx="6129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październiku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6814417" y="1785563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840787" y="1874120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+mj-lt"/>
                <a:cs typeface="Arial" pitchFamily="34" charset="0"/>
              </a:rPr>
              <a:t>Data ogłoszenia </a:t>
            </a:r>
            <a:r>
              <a:rPr lang="pl-PL" sz="1200" dirty="0" smtClean="0">
                <a:latin typeface="+mj-lt"/>
                <a:cs typeface="Arial" pitchFamily="34" charset="0"/>
              </a:rPr>
              <a:t>28.10.2016</a:t>
            </a:r>
            <a:endParaRPr lang="pl-PL" sz="1200" dirty="0">
              <a:latin typeface="+mj-lt"/>
              <a:cs typeface="Arial" pitchFamily="34" charset="0"/>
            </a:endParaRPr>
          </a:p>
          <a:p>
            <a:pPr algn="ctr"/>
            <a:r>
              <a:rPr lang="pl-PL" sz="1200" b="1" dirty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28.11.2016</a:t>
            </a:r>
            <a:endParaRPr lang="pl-PL" sz="1200" b="1" dirty="0">
              <a:latin typeface="+mj-lt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3167844" y="4293982"/>
            <a:ext cx="40684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400" b="1" dirty="0"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MSP</a:t>
            </a:r>
            <a:endParaRPr lang="pl-PL" sz="1200" dirty="0" smtClean="0"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LGD</a:t>
            </a:r>
            <a:endParaRPr lang="pl-PL" sz="1200" dirty="0" smtClean="0">
              <a:cs typeface="Arial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2915816" y="3646096"/>
            <a:ext cx="4320480" cy="2535012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786648" y="5013553"/>
            <a:ext cx="2021154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956273" y="519444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2018 r.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761337302"/>
              </p:ext>
            </p:extLst>
          </p:nvPr>
        </p:nvGraphicFramePr>
        <p:xfrm>
          <a:off x="552057" y="1762121"/>
          <a:ext cx="6048673" cy="162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pole tekstowe 16"/>
          <p:cNvSpPr txBox="1"/>
          <p:nvPr/>
        </p:nvSpPr>
        <p:spPr>
          <a:xfrm>
            <a:off x="773577" y="3970816"/>
            <a:ext cx="2238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cs typeface="Arial" pitchFamily="34" charset="0"/>
              </a:rPr>
              <a:t>Alokacja</a:t>
            </a:r>
          </a:p>
          <a:p>
            <a:r>
              <a:rPr lang="pl-PL" sz="1200" dirty="0">
                <a:cs typeface="Arial" pitchFamily="34" charset="0"/>
              </a:rPr>
              <a:t>Horyzontalna OSI  </a:t>
            </a:r>
            <a:r>
              <a:rPr lang="pl-PL" sz="1200" b="1" dirty="0" smtClean="0">
                <a:cs typeface="Arial" pitchFamily="34" charset="0"/>
              </a:rPr>
              <a:t>5 322 908 </a:t>
            </a:r>
            <a:r>
              <a:rPr lang="pl-PL" sz="1200" b="1" dirty="0">
                <a:cs typeface="Arial" pitchFamily="34" charset="0"/>
              </a:rPr>
              <a:t>€</a:t>
            </a:r>
          </a:p>
          <a:p>
            <a:r>
              <a:rPr lang="pl-PL" sz="1200" dirty="0" smtClean="0">
                <a:cs typeface="Arial" pitchFamily="34" charset="0"/>
              </a:rPr>
              <a:t>ZIT WROF               2 350 000 €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773577" y="3816968"/>
            <a:ext cx="2034225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820369" y="1744236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Zwiększenie międzynarodowej ekspansji MŚP </a:t>
            </a:r>
            <a:endParaRPr lang="pl-PL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poprzez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wdrożenie nowych modeli biznesowych </a:t>
            </a:r>
          </a:p>
          <a:p>
            <a:pPr marL="228600" lvl="0" indent="-228600" algn="ctr">
              <a:buFont typeface="+mj-lt"/>
              <a:buAutoNum type="alphaLcParenR"/>
            </a:pPr>
            <a:r>
              <a:rPr lang="pl-PL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długoterminowych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strategii biznesowych</a:t>
            </a:r>
          </a:p>
          <a:p>
            <a:pPr marL="228600" lvl="0" indent="-228600" algn="ctr">
              <a:buFont typeface="+mj-lt"/>
              <a:buAutoNum type="alphaLcParenR"/>
            </a:pPr>
            <a:r>
              <a:rPr lang="pl-PL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nowoczesnych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 zarządzania, prowadzących do zmian </a:t>
            </a:r>
            <a:r>
              <a:rPr lang="pl-PL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organizacyjno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procesowych</a:t>
            </a:r>
            <a:endParaRPr lang="pl-PL" sz="12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24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514195" y="1196752"/>
            <a:ext cx="61995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październiku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6732240" y="1757364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751916" y="1845921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Data ogłoszenia 31.10.2016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05.12.2016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06354586"/>
              </p:ext>
            </p:extLst>
          </p:nvPr>
        </p:nvGraphicFramePr>
        <p:xfrm>
          <a:off x="539552" y="1751394"/>
          <a:ext cx="5832648" cy="1412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Prostokąt zaokrąglony 9"/>
          <p:cNvSpPr/>
          <p:nvPr/>
        </p:nvSpPr>
        <p:spPr>
          <a:xfrm>
            <a:off x="923325" y="3467348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923325" y="363109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Alokacja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Konkurs horyzontalny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2 398 749 €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2801212" y="3321902"/>
            <a:ext cx="5760640" cy="2747835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2795939" y="3356992"/>
            <a:ext cx="59014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+mj-lt"/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100" b="1" dirty="0" smtClean="0">
              <a:latin typeface="+mj-lt"/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samorządu terytorialnego, ich związki i stowarzyszenia;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organizacyjne </a:t>
            </a:r>
            <a:r>
              <a:rPr lang="pl-PL" sz="1100" dirty="0" err="1">
                <a:latin typeface="+mj-lt"/>
                <a:cs typeface="Arial" pitchFamily="34" charset="0"/>
              </a:rPr>
              <a:t>jst</a:t>
            </a:r>
            <a:r>
              <a:rPr lang="pl-PL" sz="1100" dirty="0">
                <a:latin typeface="+mj-lt"/>
                <a:cs typeface="Arial" pitchFamily="34" charset="0"/>
              </a:rPr>
              <a:t>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sektora finansów publicznych, inne niż wymienione powyżej;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przedsiębiorstwa </a:t>
            </a:r>
            <a:r>
              <a:rPr lang="pl-PL" sz="1100" dirty="0">
                <a:latin typeface="+mj-lt"/>
                <a:cs typeface="Arial" pitchFamily="34" charset="0"/>
              </a:rPr>
              <a:t>energetyczne, w tym MŚP i przedsiębiorstwa sektora ekonomii społecznej;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organizacje </a:t>
            </a:r>
            <a:r>
              <a:rPr lang="pl-PL" sz="1100" dirty="0">
                <a:latin typeface="+mj-lt"/>
                <a:cs typeface="Arial" pitchFamily="34" charset="0"/>
              </a:rPr>
              <a:t>pozarządowe;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spółdzielnie </a:t>
            </a:r>
            <a:r>
              <a:rPr lang="pl-PL" sz="1100" dirty="0">
                <a:latin typeface="+mj-lt"/>
                <a:cs typeface="Arial" pitchFamily="34" charset="0"/>
              </a:rPr>
              <a:t>mieszkaniowe i wspólnoty mieszkaniowe;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towarzystwa </a:t>
            </a:r>
            <a:r>
              <a:rPr lang="pl-PL" sz="1100" dirty="0">
                <a:latin typeface="+mj-lt"/>
                <a:cs typeface="Arial" pitchFamily="34" charset="0"/>
              </a:rPr>
              <a:t>budownictwa społecznego;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grupy </a:t>
            </a:r>
            <a:r>
              <a:rPr lang="pl-PL" sz="1100" dirty="0">
                <a:latin typeface="+mj-lt"/>
                <a:cs typeface="Arial" pitchFamily="34" charset="0"/>
              </a:rPr>
              <a:t>producentów rolnych;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naukowe;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uczelnie/szkoły </a:t>
            </a:r>
            <a:r>
              <a:rPr lang="pl-PL" sz="1100" dirty="0">
                <a:latin typeface="+mj-lt"/>
                <a:cs typeface="Arial" pitchFamily="34" charset="0"/>
              </a:rPr>
              <a:t>wyższe ich związki i porozumienia;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organy </a:t>
            </a:r>
            <a:r>
              <a:rPr lang="pl-PL" sz="1100" dirty="0">
                <a:latin typeface="+mj-lt"/>
                <a:cs typeface="Arial" pitchFamily="34" charset="0"/>
              </a:rPr>
              <a:t>administracji rządowej w zakresie związanym z prowadzeniem szkół;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PGL </a:t>
            </a:r>
            <a:r>
              <a:rPr lang="pl-PL" sz="1100" dirty="0">
                <a:latin typeface="+mj-lt"/>
                <a:cs typeface="Arial" pitchFamily="34" charset="0"/>
              </a:rPr>
              <a:t>Lasy Państwowe i jego jednostki organizacyjne;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kościoły</a:t>
            </a:r>
            <a:r>
              <a:rPr lang="pl-PL" sz="1100" dirty="0">
                <a:latin typeface="+mj-lt"/>
                <a:cs typeface="Arial" pitchFamily="34" charset="0"/>
              </a:rPr>
              <a:t>, związki wyznaniowe oraz osoby prawne kościołów i związków wyznaniowych; 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909737" y="4695819"/>
            <a:ext cx="1728192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977486" y="489385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2018 r.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619672" y="1713472"/>
            <a:ext cx="4572000" cy="9996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Budowa, przebudowa jednostek wytwarzania energii elektrycznej i ciepła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w wysokosprawnej kogeneracji i </a:t>
            </a:r>
            <a:r>
              <a:rPr lang="pl-PL" sz="1200" dirty="0" err="1">
                <a:solidFill>
                  <a:srgbClr val="000000"/>
                </a:solidFill>
                <a:cs typeface="Arial" panose="020B0604020202020204" pitchFamily="34" charset="0"/>
              </a:rPr>
              <a:t>trigeneracji</a:t>
            </a: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pl-PL" sz="12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wraz </a:t>
            </a: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z niezbędnymi przyłączeniami</a:t>
            </a:r>
          </a:p>
        </p:txBody>
      </p:sp>
    </p:spTree>
    <p:extLst>
      <p:ext uri="{BB962C8B-B14F-4D97-AF65-F5344CB8AC3E}">
        <p14:creationId xmlns:p14="http://schemas.microsoft.com/office/powerpoint/2010/main" val="30775650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848422" y="1196752"/>
            <a:ext cx="55311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grudniu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6830288" y="1757530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830288" y="1872543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+mj-lt"/>
                <a:cs typeface="Arial" pitchFamily="34" charset="0"/>
              </a:rPr>
              <a:t>Data ogłoszenia </a:t>
            </a:r>
            <a:r>
              <a:rPr lang="pl-PL" sz="1200" dirty="0" smtClean="0">
                <a:latin typeface="+mj-lt"/>
                <a:cs typeface="Arial" pitchFamily="34" charset="0"/>
              </a:rPr>
              <a:t>30.12.2016</a:t>
            </a:r>
            <a:endParaRPr lang="pl-PL" sz="1200" dirty="0">
              <a:latin typeface="+mj-lt"/>
              <a:cs typeface="Arial" pitchFamily="34" charset="0"/>
            </a:endParaRPr>
          </a:p>
          <a:p>
            <a:pPr algn="ctr"/>
            <a:r>
              <a:rPr lang="pl-PL" sz="1200" b="1" dirty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30.01.2017</a:t>
            </a:r>
            <a:endParaRPr lang="pl-PL" sz="1200" b="1" dirty="0">
              <a:latin typeface="+mj-lt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3167844" y="4293982"/>
            <a:ext cx="40684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400" b="1" dirty="0"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MŚP;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Lokalne Grupy Działania;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err="1" smtClean="0">
                <a:cs typeface="Arial" pitchFamily="34" charset="0"/>
              </a:rPr>
              <a:t>jst</a:t>
            </a:r>
            <a:r>
              <a:rPr lang="pl-PL" sz="1200" dirty="0" smtClean="0">
                <a:cs typeface="Arial" pitchFamily="34" charset="0"/>
              </a:rPr>
              <a:t>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IOB.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2915816" y="3646096"/>
            <a:ext cx="4320480" cy="2535012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786648" y="5013553"/>
            <a:ext cx="2021154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956273" y="519444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2018 r.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745349077"/>
              </p:ext>
            </p:extLst>
          </p:nvPr>
        </p:nvGraphicFramePr>
        <p:xfrm>
          <a:off x="516407" y="1757917"/>
          <a:ext cx="6048673" cy="162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pole tekstowe 16"/>
          <p:cNvSpPr txBox="1"/>
          <p:nvPr/>
        </p:nvSpPr>
        <p:spPr>
          <a:xfrm>
            <a:off x="878914" y="3997858"/>
            <a:ext cx="1910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cs typeface="Arial" pitchFamily="34" charset="0"/>
              </a:rPr>
              <a:t>Alokacja</a:t>
            </a:r>
          </a:p>
          <a:p>
            <a:r>
              <a:rPr lang="pl-PL" sz="1200" dirty="0">
                <a:cs typeface="Arial" pitchFamily="34" charset="0"/>
              </a:rPr>
              <a:t>Horyzontalna </a:t>
            </a:r>
            <a:r>
              <a:rPr lang="pl-PL" sz="1200" dirty="0" smtClean="0">
                <a:cs typeface="Arial" pitchFamily="34" charset="0"/>
              </a:rPr>
              <a:t>  </a:t>
            </a:r>
            <a:r>
              <a:rPr lang="pl-PL" sz="1200" b="1" dirty="0" smtClean="0">
                <a:cs typeface="Arial" pitchFamily="34" charset="0"/>
              </a:rPr>
              <a:t>1 197 654 </a:t>
            </a:r>
            <a:r>
              <a:rPr lang="pl-PL" sz="1200" b="1" dirty="0">
                <a:cs typeface="Arial" pitchFamily="34" charset="0"/>
              </a:rPr>
              <a:t>€</a:t>
            </a:r>
          </a:p>
          <a:p>
            <a:r>
              <a:rPr lang="pl-PL" sz="1200" dirty="0" smtClean="0">
                <a:cs typeface="Arial" pitchFamily="34" charset="0"/>
              </a:rPr>
              <a:t>ZIT WROF            470 000 €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773577" y="3816968"/>
            <a:ext cx="2034225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790689" y="1857155"/>
            <a:ext cx="47678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MŚP w zakresie ekspansji na rynki zewnętrzne </a:t>
            </a:r>
            <a:endParaRPr lang="pl-PL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dot. nawiązywania i utrzymywania kontaktów gospodarczych oraz promocji przedsiębiorstw na rynkach krajowych i międzynarodowych – wdrażające Plany rozwoju eksportu/internacjonalizacji przedsiębiorstwa</a:t>
            </a:r>
            <a:endParaRPr lang="pl-PL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2739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848423" y="1196752"/>
            <a:ext cx="55311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grudniu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6792863" y="1675980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830288" y="1778299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+mj-lt"/>
                <a:cs typeface="Arial" pitchFamily="34" charset="0"/>
              </a:rPr>
              <a:t>Data ogłoszenia </a:t>
            </a:r>
            <a:r>
              <a:rPr lang="pl-PL" sz="1200" dirty="0" smtClean="0">
                <a:latin typeface="+mj-lt"/>
                <a:cs typeface="Arial" pitchFamily="34" charset="0"/>
              </a:rPr>
              <a:t>30.12.2016</a:t>
            </a:r>
            <a:endParaRPr lang="pl-PL" sz="1200" dirty="0">
              <a:latin typeface="+mj-lt"/>
              <a:cs typeface="Arial" pitchFamily="34" charset="0"/>
            </a:endParaRPr>
          </a:p>
          <a:p>
            <a:pPr algn="ctr"/>
            <a:r>
              <a:rPr lang="pl-PL" sz="1200" b="1" dirty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30.01.2017</a:t>
            </a:r>
            <a:endParaRPr lang="pl-PL" sz="1200" b="1" dirty="0">
              <a:latin typeface="+mj-lt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4051984" y="4999493"/>
            <a:ext cx="26242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400" b="1" dirty="0"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MŚP;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Grupy producentów rolnych;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Przedsiębiorstwa z większościowym udziałem </a:t>
            </a:r>
            <a:r>
              <a:rPr lang="pl-PL" sz="1200" dirty="0" err="1" smtClean="0">
                <a:cs typeface="Arial" pitchFamily="34" charset="0"/>
              </a:rPr>
              <a:t>jst</a:t>
            </a:r>
            <a:r>
              <a:rPr lang="pl-PL" sz="1200" dirty="0" smtClean="0">
                <a:cs typeface="Arial" pitchFamily="34" charset="0"/>
              </a:rPr>
              <a:t>.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3679774" y="4830316"/>
            <a:ext cx="3267652" cy="1616895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1149311" y="5774568"/>
            <a:ext cx="1708657" cy="901988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1129776" y="59023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2018 r.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272138" y="4864323"/>
            <a:ext cx="1585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cs typeface="Arial" pitchFamily="34" charset="0"/>
              </a:rPr>
              <a:t>Alokacja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cs typeface="Arial" pitchFamily="34" charset="0"/>
              </a:rPr>
              <a:t>Konkurs horyzontalny</a:t>
            </a:r>
            <a:endParaRPr lang="pl-PL" sz="1200" dirty="0">
              <a:solidFill>
                <a:srgbClr val="002060"/>
              </a:solidFill>
              <a:cs typeface="Arial" pitchFamily="34" charset="0"/>
            </a:endParaRPr>
          </a:p>
          <a:p>
            <a:pPr algn="ctr"/>
            <a:r>
              <a:rPr lang="pl-PL" sz="1200" b="1" dirty="0" smtClean="0">
                <a:cs typeface="Arial" pitchFamily="34" charset="0"/>
              </a:rPr>
              <a:t>1 197 654 €</a:t>
            </a:r>
            <a:endParaRPr lang="pl-PL" sz="1200" b="1" dirty="0"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387985" y="3906242"/>
            <a:ext cx="47678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Zastosowanie technologii efektywnych </a:t>
            </a: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energetycznie</a:t>
            </a:r>
          </a:p>
          <a:p>
            <a:pPr algn="ctr"/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przedsiębiorstwie</a:t>
            </a:r>
            <a:endParaRPr lang="pl-PL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662398037"/>
              </p:ext>
            </p:extLst>
          </p:nvPr>
        </p:nvGraphicFramePr>
        <p:xfrm>
          <a:off x="219653" y="1596862"/>
          <a:ext cx="6096000" cy="3500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3" name="Prostokąt zaokrąglony 22"/>
          <p:cNvSpPr/>
          <p:nvPr/>
        </p:nvSpPr>
        <p:spPr>
          <a:xfrm>
            <a:off x="1149312" y="4736215"/>
            <a:ext cx="1708657" cy="902549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4" name="Prostokąt 23"/>
          <p:cNvSpPr/>
          <p:nvPr/>
        </p:nvSpPr>
        <p:spPr>
          <a:xfrm>
            <a:off x="1440089" y="2911865"/>
            <a:ext cx="476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instalacji odzyskujących ciepło </a:t>
            </a: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odpadowe</a:t>
            </a:r>
            <a:endParaRPr lang="pl-PL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1387985" y="1650493"/>
            <a:ext cx="47678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Głęboka modernizacja energetyczna </a:t>
            </a: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obiektów,</a:t>
            </a:r>
          </a:p>
          <a:p>
            <a:pPr algn="ctr"/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 wymiana lub modernizacja źródła energii, mająca na celu zwiększenie efektywności 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energetycznej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5550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pic>
        <p:nvPicPr>
          <p:cNvPr id="4" name="Obraz 9" descr="SIEDZIBA DIP WROCLAW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415365"/>
            <a:ext cx="466281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676438" y="2414788"/>
            <a:ext cx="2518169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11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</a:t>
            </a: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Times New Roman" pitchFamily="18" charset="0"/>
              </a:rPr>
              <a:t>Dolnośląska Instytucja Pośrednicząca</a:t>
            </a: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Times New Roman" pitchFamily="18" charset="0"/>
              </a:rPr>
              <a:t>ul.  Strzegomska 2-4</a:t>
            </a: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Times New Roman" pitchFamily="18" charset="0"/>
              </a:rPr>
              <a:t>53-611 Wrocław</a:t>
            </a: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Times New Roman" pitchFamily="18" charset="0"/>
            </a:endParaRP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Times New Roman" pitchFamily="18" charset="0"/>
              </a:rPr>
              <a:t>tel. 71 776 58 12</a:t>
            </a: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Times New Roman" pitchFamily="18" charset="0"/>
              </a:rPr>
              <a:t>      71 776 58 13</a:t>
            </a: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Times New Roman" pitchFamily="18" charset="0"/>
            </a:endParaRP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Times New Roman" pitchFamily="18" charset="0"/>
            </a:endParaRP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Times New Roman" pitchFamily="18" charset="0"/>
              </a:rPr>
              <a:t>info.dip@umwd.pl</a:t>
            </a:r>
          </a:p>
          <a:p>
            <a:pPr algn="ctr"/>
            <a:endParaRPr lang="pl-PL" sz="1100" b="1" dirty="0" smtClean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Times New Roman" pitchFamily="18" charset="0"/>
            </a:endParaRPr>
          </a:p>
          <a:p>
            <a:pPr algn="ctr"/>
            <a:r>
              <a:rPr lang="pl-PL" sz="11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Times New Roman" pitchFamily="18" charset="0"/>
              </a:rPr>
              <a:t>www.dip.dolnyslask.pl</a:t>
            </a:r>
          </a:p>
          <a:p>
            <a:pPr algn="ctr"/>
            <a:endParaRPr lang="pl-PL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pl-PL" sz="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76438" y="1724470"/>
            <a:ext cx="2515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Zapraszamy do kontaktu: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539552" y="6165304"/>
            <a:ext cx="78123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 smtClean="0"/>
              <a:t>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813154" y="1196752"/>
            <a:ext cx="56016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styczniu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484886021"/>
              </p:ext>
            </p:extLst>
          </p:nvPr>
        </p:nvGraphicFramePr>
        <p:xfrm>
          <a:off x="539552" y="1780389"/>
          <a:ext cx="606228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Prostokąt zaokrąglony 18"/>
          <p:cNvSpPr/>
          <p:nvPr/>
        </p:nvSpPr>
        <p:spPr>
          <a:xfrm>
            <a:off x="6424138" y="2019302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424138" y="2106443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Data ogłoszenia 29.01.2016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29.02.2016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539552" y="3827308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539552" y="39985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Alokacja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Konkurs horyzontalny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22 473 008 €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2391690" y="3327584"/>
            <a:ext cx="5760640" cy="2917572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541205" y="3378292"/>
            <a:ext cx="590141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+mj-lt"/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100" b="1" dirty="0" smtClean="0">
              <a:latin typeface="+mj-lt"/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samorządu terytorialnego, ich związki i stowarzyszenia;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organizacyjne </a:t>
            </a:r>
            <a:r>
              <a:rPr lang="pl-PL" sz="1100" dirty="0" err="1">
                <a:latin typeface="+mj-lt"/>
                <a:cs typeface="Arial" pitchFamily="34" charset="0"/>
              </a:rPr>
              <a:t>jst</a:t>
            </a:r>
            <a:r>
              <a:rPr lang="pl-PL" sz="1100" dirty="0">
                <a:latin typeface="+mj-lt"/>
                <a:cs typeface="Arial" pitchFamily="34" charset="0"/>
              </a:rPr>
              <a:t>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sektora finansów publicznych, inne niż wymienione powyżej;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przedsiębiorstwa </a:t>
            </a:r>
            <a:r>
              <a:rPr lang="pl-PL" sz="1100" dirty="0">
                <a:latin typeface="+mj-lt"/>
                <a:cs typeface="Arial" pitchFamily="34" charset="0"/>
              </a:rPr>
              <a:t>energetyczne, w tym MŚP i przedsiębiorstwa sektora ekonomii społecznej;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organizacje </a:t>
            </a:r>
            <a:r>
              <a:rPr lang="pl-PL" sz="1100" dirty="0">
                <a:latin typeface="+mj-lt"/>
                <a:cs typeface="Arial" pitchFamily="34" charset="0"/>
              </a:rPr>
              <a:t>pozarządowe;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spółdzielnie </a:t>
            </a:r>
            <a:r>
              <a:rPr lang="pl-PL" sz="1100" dirty="0">
                <a:latin typeface="+mj-lt"/>
                <a:cs typeface="Arial" pitchFamily="34" charset="0"/>
              </a:rPr>
              <a:t>mieszkaniowe i wspólnoty mieszkaniowe;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towarzystwa </a:t>
            </a:r>
            <a:r>
              <a:rPr lang="pl-PL" sz="1100" dirty="0">
                <a:latin typeface="+mj-lt"/>
                <a:cs typeface="Arial" pitchFamily="34" charset="0"/>
              </a:rPr>
              <a:t>budownictwa społecznego;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grupy </a:t>
            </a:r>
            <a:r>
              <a:rPr lang="pl-PL" sz="1100" dirty="0">
                <a:latin typeface="+mj-lt"/>
                <a:cs typeface="Arial" pitchFamily="34" charset="0"/>
              </a:rPr>
              <a:t>producentów rolnych;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naukowe;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uczelnie/szkoły </a:t>
            </a:r>
            <a:r>
              <a:rPr lang="pl-PL" sz="1100" dirty="0">
                <a:latin typeface="+mj-lt"/>
                <a:cs typeface="Arial" pitchFamily="34" charset="0"/>
              </a:rPr>
              <a:t>wyższe ich związki i porozumienia;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organy </a:t>
            </a:r>
            <a:r>
              <a:rPr lang="pl-PL" sz="1100" dirty="0">
                <a:latin typeface="+mj-lt"/>
                <a:cs typeface="Arial" pitchFamily="34" charset="0"/>
              </a:rPr>
              <a:t>administracji rządowej w zakresie związanym z prowadzeniem szkół;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PGL </a:t>
            </a:r>
            <a:r>
              <a:rPr lang="pl-PL" sz="1100" dirty="0">
                <a:latin typeface="+mj-lt"/>
                <a:cs typeface="Arial" pitchFamily="34" charset="0"/>
              </a:rPr>
              <a:t>Lasy Państwowe i jego jednostki organizacyjne;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kościoły</a:t>
            </a:r>
            <a:r>
              <a:rPr lang="pl-PL" sz="1100" dirty="0">
                <a:latin typeface="+mj-lt"/>
                <a:cs typeface="Arial" pitchFamily="34" charset="0"/>
              </a:rPr>
              <a:t>, związki wyznaniowe oraz osoby prawne kościołów i związków wyznaniowych;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Lokalne </a:t>
            </a:r>
            <a:r>
              <a:rPr lang="pl-PL" sz="1100" dirty="0">
                <a:latin typeface="+mj-lt"/>
                <a:cs typeface="Arial" pitchFamily="34" charset="0"/>
              </a:rPr>
              <a:t>Grupy Działania</a:t>
            </a:r>
            <a:r>
              <a:rPr lang="pl-PL" sz="1100" dirty="0" smtClean="0">
                <a:latin typeface="+mj-lt"/>
                <a:cs typeface="Arial" pitchFamily="34" charset="0"/>
              </a:rPr>
              <a:t>;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539552" y="4965331"/>
            <a:ext cx="1728192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581443" y="514622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2018 r.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813154" y="2027781"/>
            <a:ext cx="4397554" cy="999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</a:pP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Przedsięwzięcia, mające na celu </a:t>
            </a:r>
            <a:r>
              <a:rPr lang="pl-PL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produkcję</a:t>
            </a:r>
          </a:p>
          <a:p>
            <a:pPr marL="228600" algn="ctr">
              <a:lnSpc>
                <a:spcPct val="107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energii </a:t>
            </a: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elektrycznej i/lub cieplnej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polegające na budowie oraz modernizacji infrastruktury służącej wytwarzaniu energii pochodzącej z OZE</a:t>
            </a:r>
          </a:p>
        </p:txBody>
      </p:sp>
    </p:spTree>
    <p:extLst>
      <p:ext uri="{BB962C8B-B14F-4D97-AF65-F5344CB8AC3E}">
        <p14:creationId xmlns:p14="http://schemas.microsoft.com/office/powerpoint/2010/main" val="14158922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984675" y="1196752"/>
            <a:ext cx="52586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lutym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6259624" y="2115089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293092" y="2220463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Data ogłoszenia 26.02.2016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01.04.2016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64308095"/>
              </p:ext>
            </p:extLst>
          </p:nvPr>
        </p:nvGraphicFramePr>
        <p:xfrm>
          <a:off x="539552" y="1674573"/>
          <a:ext cx="5400600" cy="2618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Prostokąt zaokrąglony 9"/>
          <p:cNvSpPr/>
          <p:nvPr/>
        </p:nvSpPr>
        <p:spPr>
          <a:xfrm>
            <a:off x="323528" y="4297990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23528" y="449661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Alokacja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Konkurs horyzontalny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3 834 380 €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2260644" y="3927592"/>
            <a:ext cx="5760640" cy="2644700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2260644" y="3927592"/>
            <a:ext cx="59014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+mj-lt"/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100" b="1" dirty="0" smtClean="0">
              <a:latin typeface="+mj-lt"/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samorządu terytorialnego, ich związki i stowarzyszenia;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organizacyjne </a:t>
            </a:r>
            <a:r>
              <a:rPr lang="pl-PL" sz="1100" dirty="0" err="1">
                <a:latin typeface="+mj-lt"/>
                <a:cs typeface="Arial" pitchFamily="34" charset="0"/>
              </a:rPr>
              <a:t>jst</a:t>
            </a:r>
            <a:r>
              <a:rPr lang="pl-PL" sz="1100" dirty="0">
                <a:latin typeface="+mj-lt"/>
                <a:cs typeface="Arial" pitchFamily="34" charset="0"/>
              </a:rPr>
              <a:t>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sektora finansów publicznych, inne niż wymienione powyżej;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przedsiębiorstwa </a:t>
            </a:r>
            <a:r>
              <a:rPr lang="pl-PL" sz="1100" dirty="0">
                <a:latin typeface="+mj-lt"/>
                <a:cs typeface="Arial" pitchFamily="34" charset="0"/>
              </a:rPr>
              <a:t>energetyczne, w tym MŚP i przedsiębiorstwa sektora ekonomii społecznej;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organizacje </a:t>
            </a:r>
            <a:r>
              <a:rPr lang="pl-PL" sz="1100" dirty="0">
                <a:latin typeface="+mj-lt"/>
                <a:cs typeface="Arial" pitchFamily="34" charset="0"/>
              </a:rPr>
              <a:t>pozarządowe;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spółdzielnie </a:t>
            </a:r>
            <a:r>
              <a:rPr lang="pl-PL" sz="1100" dirty="0">
                <a:latin typeface="+mj-lt"/>
                <a:cs typeface="Arial" pitchFamily="34" charset="0"/>
              </a:rPr>
              <a:t>mieszkaniowe i wspólnoty mieszkaniowe;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towarzystwa </a:t>
            </a:r>
            <a:r>
              <a:rPr lang="pl-PL" sz="1100" dirty="0">
                <a:latin typeface="+mj-lt"/>
                <a:cs typeface="Arial" pitchFamily="34" charset="0"/>
              </a:rPr>
              <a:t>budownictwa społecznego;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grupy </a:t>
            </a:r>
            <a:r>
              <a:rPr lang="pl-PL" sz="1100" dirty="0">
                <a:latin typeface="+mj-lt"/>
                <a:cs typeface="Arial" pitchFamily="34" charset="0"/>
              </a:rPr>
              <a:t>producentów rolnych;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jednostki </a:t>
            </a:r>
            <a:r>
              <a:rPr lang="pl-PL" sz="1100" dirty="0">
                <a:latin typeface="+mj-lt"/>
                <a:cs typeface="Arial" pitchFamily="34" charset="0"/>
              </a:rPr>
              <a:t>naukowe;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uczelnie/szkoły </a:t>
            </a:r>
            <a:r>
              <a:rPr lang="pl-PL" sz="1100" dirty="0">
                <a:latin typeface="+mj-lt"/>
                <a:cs typeface="Arial" pitchFamily="34" charset="0"/>
              </a:rPr>
              <a:t>wyższe ich związki i porozumienia;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organy </a:t>
            </a:r>
            <a:r>
              <a:rPr lang="pl-PL" sz="1100" dirty="0">
                <a:latin typeface="+mj-lt"/>
                <a:cs typeface="Arial" pitchFamily="34" charset="0"/>
              </a:rPr>
              <a:t>administracji rządowej w zakresie związanym z prowadzeniem szkół;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PGL </a:t>
            </a:r>
            <a:r>
              <a:rPr lang="pl-PL" sz="1100" dirty="0">
                <a:latin typeface="+mj-lt"/>
                <a:cs typeface="Arial" pitchFamily="34" charset="0"/>
              </a:rPr>
              <a:t>Lasy Państwowe i jego jednostki organizacyjne;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100" dirty="0" smtClean="0">
                <a:latin typeface="+mj-lt"/>
                <a:cs typeface="Arial" pitchFamily="34" charset="0"/>
              </a:rPr>
              <a:t>kościoły</a:t>
            </a:r>
            <a:r>
              <a:rPr lang="pl-PL" sz="1100" dirty="0">
                <a:latin typeface="+mj-lt"/>
                <a:cs typeface="Arial" pitchFamily="34" charset="0"/>
              </a:rPr>
              <a:t>, związki wyznaniowe oraz osoby prawne kościołów i związków wyznaniowych; 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323528" y="5445224"/>
            <a:ext cx="1728192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323528" y="562611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2018 r.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542598" y="1676168"/>
            <a:ext cx="4397554" cy="999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</a:pP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Budowa, przebudowa jednostek </a:t>
            </a:r>
            <a:r>
              <a:rPr lang="pl-PL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wytwarzania</a:t>
            </a:r>
          </a:p>
          <a:p>
            <a:pPr marL="228600" algn="ctr">
              <a:lnSpc>
                <a:spcPct val="107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energii </a:t>
            </a: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elektrycznej i ciepła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w wysokosprawnej kogeneracji i </a:t>
            </a:r>
            <a:r>
              <a:rPr lang="pl-PL" sz="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trigeneracji</a:t>
            </a:r>
            <a:endParaRPr lang="pl-PL" sz="12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wraz </a:t>
            </a: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z niezbędnymi </a:t>
            </a:r>
            <a:r>
              <a:rPr lang="pl-PL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przyłączeniami</a:t>
            </a:r>
            <a:endParaRPr lang="pl-PL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542598" y="3146254"/>
            <a:ext cx="4397554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600"/>
              </a:spcAft>
            </a:pP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Rozbudowa i/lub modernizacja sieci </a:t>
            </a:r>
            <a:r>
              <a:rPr lang="pl-PL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ciepłowniczych</a:t>
            </a:r>
            <a:endParaRPr lang="pl-PL" sz="1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539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941395" y="1196752"/>
            <a:ext cx="53451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marcu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03507855"/>
              </p:ext>
            </p:extLst>
          </p:nvPr>
        </p:nvGraphicFramePr>
        <p:xfrm>
          <a:off x="467544" y="1737859"/>
          <a:ext cx="619268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Prostokąt zaokrąglony 18"/>
          <p:cNvSpPr/>
          <p:nvPr/>
        </p:nvSpPr>
        <p:spPr>
          <a:xfrm>
            <a:off x="6422481" y="1920717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470487" y="200927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Data ogłoszenia 31.03.2016</a:t>
            </a:r>
          </a:p>
          <a:p>
            <a:pPr algn="ctr"/>
            <a:r>
              <a:rPr lang="pl-PL" sz="1200" b="1" dirty="0"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cs typeface="Arial" pitchFamily="34" charset="0"/>
              </a:rPr>
              <a:t>09.05.2016</a:t>
            </a:r>
            <a:endParaRPr lang="pl-PL" sz="1200" b="1" dirty="0">
              <a:cs typeface="Arial" pitchFamily="34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65521" y="3796297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2391690" y="3327584"/>
            <a:ext cx="5760640" cy="2917572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2528420" y="3791636"/>
            <a:ext cx="548717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+mj-lt"/>
                <a:cs typeface="Arial" pitchFamily="34" charset="0"/>
              </a:rPr>
              <a:t>Beneficjentem będą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100" b="1" dirty="0" smtClean="0">
              <a:latin typeface="+mj-lt"/>
              <a:cs typeface="Arial" pitchFamily="34" charset="0"/>
            </a:endParaRPr>
          </a:p>
          <a:p>
            <a:r>
              <a:rPr lang="pl-PL" sz="1100" dirty="0" smtClean="0">
                <a:latin typeface="+mj-lt"/>
                <a:cs typeface="Arial" pitchFamily="34" charset="0"/>
              </a:rPr>
              <a:t>Przedsiębiorstwa energetyczne</a:t>
            </a:r>
          </a:p>
          <a:p>
            <a:endParaRPr lang="pl-PL" sz="1100" dirty="0" smtClean="0">
              <a:latin typeface="+mj-lt"/>
              <a:cs typeface="Arial" pitchFamily="34" charset="0"/>
            </a:endParaRPr>
          </a:p>
          <a:p>
            <a:endParaRPr lang="pl-PL" sz="1100" dirty="0" smtClean="0">
              <a:latin typeface="+mj-lt"/>
              <a:cs typeface="Arial" pitchFamily="34" charset="0"/>
            </a:endParaRPr>
          </a:p>
          <a:p>
            <a:endParaRPr lang="pl-PL" sz="1100" dirty="0" smtClean="0">
              <a:latin typeface="+mj-lt"/>
              <a:cs typeface="Arial" pitchFamily="34" charset="0"/>
            </a:endParaRPr>
          </a:p>
          <a:p>
            <a:endParaRPr lang="pl-PL" sz="1100" dirty="0" smtClean="0">
              <a:latin typeface="+mj-lt"/>
              <a:cs typeface="Arial" pitchFamily="34" charset="0"/>
            </a:endParaRPr>
          </a:p>
          <a:p>
            <a:r>
              <a:rPr lang="pl-PL" sz="1100" dirty="0" smtClean="0"/>
              <a:t>Definicja zgodnie z Ustawą Prawo Energetyczne</a:t>
            </a:r>
          </a:p>
          <a:p>
            <a:r>
              <a:rPr lang="pl-PL" sz="1100" dirty="0">
                <a:latin typeface="+mj-lt"/>
                <a:cs typeface="Arial" pitchFamily="34" charset="0"/>
              </a:rPr>
              <a:t>Podmiot prowadzący działalność gospodarczą w zakresie:</a:t>
            </a:r>
          </a:p>
          <a:p>
            <a:pPr marL="228600" indent="-228600">
              <a:buFont typeface="+mj-lt"/>
              <a:buAutoNum type="alphaLcParenR"/>
            </a:pPr>
            <a:r>
              <a:rPr lang="pl-PL" sz="1100" dirty="0" smtClean="0">
                <a:latin typeface="+mj-lt"/>
                <a:cs typeface="Arial" pitchFamily="34" charset="0"/>
              </a:rPr>
              <a:t>wytwarzania</a:t>
            </a:r>
            <a:r>
              <a:rPr lang="pl-PL" sz="1100" dirty="0">
                <a:latin typeface="+mj-lt"/>
                <a:cs typeface="Arial" pitchFamily="34" charset="0"/>
              </a:rPr>
              <a:t>, przetwarzania, magazynowania, przesyłania, dystrybucji paliw albo energii lub obrotu nimi albo</a:t>
            </a:r>
          </a:p>
          <a:p>
            <a:pPr marL="228600" indent="-228600">
              <a:buFont typeface="+mj-lt"/>
              <a:buAutoNum type="alphaLcParenR"/>
            </a:pPr>
            <a:r>
              <a:rPr lang="pl-PL" sz="1100" dirty="0" smtClean="0">
                <a:latin typeface="+mj-lt"/>
                <a:cs typeface="Arial" pitchFamily="34" charset="0"/>
              </a:rPr>
              <a:t>przesyłania </a:t>
            </a:r>
            <a:r>
              <a:rPr lang="pl-PL" sz="1100" dirty="0">
                <a:latin typeface="+mj-lt"/>
                <a:cs typeface="Arial" pitchFamily="34" charset="0"/>
              </a:rPr>
              <a:t>dwutlenku węgla</a:t>
            </a:r>
          </a:p>
          <a:p>
            <a:pPr marL="228600" indent="-228600">
              <a:buFont typeface="+mj-lt"/>
              <a:buAutoNum type="alphaLcParenR"/>
            </a:pPr>
            <a:endParaRPr lang="pl-PL" sz="1100" dirty="0" smtClean="0">
              <a:latin typeface="+mj-lt"/>
              <a:cs typeface="Arial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565521" y="397718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Alokacja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Konkurs horyzontalny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10 000 000 €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565521" y="4985299"/>
            <a:ext cx="1728192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588741" y="5166189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czerwca 2019 r.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763688" y="1851931"/>
            <a:ext cx="4572000" cy="10768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600"/>
              </a:spcAft>
            </a:pP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Budowa, modernizacja sieci elektroenergetycznej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umożliwiająca przyłączanie jednostek wytwarzania energii elektrycznej z </a:t>
            </a:r>
            <a:r>
              <a:rPr lang="pl-PL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OZE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000" dirty="0" smtClean="0">
                <a:solidFill>
                  <a:srgbClr val="000000"/>
                </a:solidFill>
                <a:cs typeface="Arial" panose="020B0604020202020204" pitchFamily="34" charset="0"/>
              </a:rPr>
              <a:t>do Krajowego Systemu Elektroenergetycznego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000" dirty="0" smtClean="0">
                <a:solidFill>
                  <a:srgbClr val="000000"/>
                </a:solidFill>
                <a:cs typeface="Arial" panose="020B0604020202020204" pitchFamily="34" charset="0"/>
              </a:rPr>
              <a:t>przez operatorów systemu dystrybucyjnego</a:t>
            </a:r>
            <a:endParaRPr lang="pl-PL" sz="1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146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3505874" y="3765574"/>
            <a:ext cx="3456384" cy="2248527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1820369" y="1196752"/>
            <a:ext cx="55872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czerwcu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3525435" y="4358132"/>
            <a:ext cx="33843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400" b="1" dirty="0"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>
                <a:cs typeface="Arial" pitchFamily="34" charset="0"/>
              </a:rPr>
              <a:t>jednostki samorządu </a:t>
            </a:r>
            <a:r>
              <a:rPr lang="pl-PL" sz="1200" dirty="0" smtClean="0">
                <a:cs typeface="Arial" pitchFamily="34" charset="0"/>
              </a:rPr>
              <a:t>terytorialnego; </a:t>
            </a:r>
            <a:endParaRPr lang="pl-PL" sz="1200" dirty="0"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IOB, w tym organizacje pozarządowe; </a:t>
            </a:r>
            <a:endParaRPr lang="pl-PL" sz="1200" dirty="0">
              <a:cs typeface="Arial" pitchFamily="34" charset="0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4165650743"/>
              </p:ext>
            </p:extLst>
          </p:nvPr>
        </p:nvGraphicFramePr>
        <p:xfrm>
          <a:off x="373526" y="1634253"/>
          <a:ext cx="619268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Prostokąt zaokrąglony 18"/>
          <p:cNvSpPr/>
          <p:nvPr/>
        </p:nvSpPr>
        <p:spPr>
          <a:xfrm>
            <a:off x="6357698" y="1786692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357698" y="187774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+mj-lt"/>
                <a:cs typeface="Arial" pitchFamily="34" charset="0"/>
              </a:rPr>
              <a:t>Data ogłoszenia </a:t>
            </a:r>
            <a:r>
              <a:rPr lang="pl-PL" sz="1200" dirty="0" smtClean="0">
                <a:latin typeface="+mj-lt"/>
                <a:cs typeface="Arial" pitchFamily="34" charset="0"/>
              </a:rPr>
              <a:t>30.06.2016</a:t>
            </a:r>
            <a:endParaRPr lang="pl-PL" sz="1200" dirty="0">
              <a:latin typeface="+mj-lt"/>
              <a:cs typeface="Arial" pitchFamily="34" charset="0"/>
            </a:endParaRPr>
          </a:p>
          <a:p>
            <a:pPr algn="ctr"/>
            <a:r>
              <a:rPr lang="pl-PL" sz="1200" b="1" dirty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01.08.2016</a:t>
            </a:r>
            <a:endParaRPr lang="pl-PL" sz="1200" b="1" dirty="0">
              <a:latin typeface="+mj-lt"/>
              <a:cs typeface="Arial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002939" y="3914191"/>
            <a:ext cx="18095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1200" dirty="0" smtClean="0">
                <a:latin typeface="+mj-lt"/>
                <a:cs typeface="Arial" pitchFamily="34" charset="0"/>
              </a:rPr>
              <a:t>Alokacja:</a:t>
            </a:r>
          </a:p>
          <a:p>
            <a:pPr algn="ctr">
              <a:spcAft>
                <a:spcPts val="600"/>
              </a:spcAft>
            </a:pPr>
            <a:r>
              <a:rPr lang="pl-PL" sz="1200" dirty="0" smtClean="0">
                <a:latin typeface="+mj-lt"/>
                <a:cs typeface="Arial" pitchFamily="34" charset="0"/>
              </a:rPr>
              <a:t>Horyzontalna 5 740 388 </a:t>
            </a:r>
            <a:r>
              <a:rPr lang="pl-PL" sz="1200" dirty="0" smtClean="0">
                <a:cs typeface="Arial" pitchFamily="34" charset="0"/>
              </a:rPr>
              <a:t>€</a:t>
            </a:r>
            <a:endParaRPr lang="pl-PL" sz="1200" dirty="0" smtClean="0">
              <a:latin typeface="+mj-lt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l-PL" sz="1200" dirty="0" smtClean="0">
                <a:latin typeface="+mj-lt"/>
                <a:cs typeface="Arial" pitchFamily="34" charset="0"/>
              </a:rPr>
              <a:t>ZIT WROF       5 740 388 </a:t>
            </a:r>
            <a:r>
              <a:rPr lang="pl-PL" sz="1200" dirty="0" smtClean="0">
                <a:cs typeface="Arial" pitchFamily="34" charset="0"/>
              </a:rPr>
              <a:t>€</a:t>
            </a:r>
            <a:endParaRPr lang="pl-PL" sz="1200" dirty="0">
              <a:cs typeface="Arial" pitchFamily="34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1043608" y="3822355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1002939" y="4971227"/>
            <a:ext cx="1728192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1022500" y="515211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2018 r.</a:t>
            </a:r>
          </a:p>
        </p:txBody>
      </p:sp>
      <p:sp>
        <p:nvSpPr>
          <p:cNvPr id="4" name="Prostokąt 3"/>
          <p:cNvSpPr/>
          <p:nvPr/>
        </p:nvSpPr>
        <p:spPr>
          <a:xfrm>
            <a:off x="1619672" y="1828008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1400" dirty="0"/>
              <a:t>Usługi dla przedsiębiorstw: </a:t>
            </a:r>
            <a:r>
              <a:rPr lang="pl-PL" sz="1400" b="1" dirty="0"/>
              <a:t>bon na innowacje</a:t>
            </a:r>
          </a:p>
          <a:p>
            <a:pPr algn="ctr"/>
            <a:r>
              <a:rPr lang="pl-PL" sz="1100" dirty="0"/>
              <a:t>b) Działania prowadzące do zwiększenia aktywności Innowacyjnej</a:t>
            </a:r>
          </a:p>
          <a:p>
            <a:pPr algn="ctr"/>
            <a:r>
              <a:rPr lang="pl-PL" sz="1100" dirty="0"/>
              <a:t> MŚP oraz stymulacja ich współpracy z uczelniami wyższymi </a:t>
            </a:r>
          </a:p>
          <a:p>
            <a:pPr algn="ctr"/>
            <a:r>
              <a:rPr lang="pl-PL" sz="1100" dirty="0"/>
              <a:t>i innymi jednostkami naukowymi (dla projektów o małej skali).</a:t>
            </a:r>
          </a:p>
        </p:txBody>
      </p:sp>
    </p:spTree>
    <p:extLst>
      <p:ext uri="{BB962C8B-B14F-4D97-AF65-F5344CB8AC3E}">
        <p14:creationId xmlns:p14="http://schemas.microsoft.com/office/powerpoint/2010/main" val="832698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3239852" y="3860766"/>
            <a:ext cx="4320480" cy="2535012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1820369" y="1196752"/>
            <a:ext cx="55872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czerwcu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07610" y="4220951"/>
            <a:ext cx="2164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Alokacja</a:t>
            </a:r>
          </a:p>
          <a:p>
            <a:r>
              <a:rPr lang="pl-PL" sz="1200" dirty="0" smtClean="0">
                <a:latin typeface="+mj-lt"/>
                <a:cs typeface="Arial" pitchFamily="34" charset="0"/>
              </a:rPr>
              <a:t>Horyzontalna OSI  </a:t>
            </a:r>
            <a:r>
              <a:rPr lang="pl-PL" sz="1200" b="1" dirty="0" smtClean="0">
                <a:latin typeface="+mj-lt"/>
                <a:cs typeface="Arial" pitchFamily="34" charset="0"/>
              </a:rPr>
              <a:t>18 </a:t>
            </a:r>
            <a:r>
              <a:rPr lang="pl-PL" sz="1200" b="1" dirty="0">
                <a:latin typeface="+mj-lt"/>
                <a:cs typeface="Arial" pitchFamily="34" charset="0"/>
              </a:rPr>
              <a:t>913 </a:t>
            </a:r>
            <a:r>
              <a:rPr lang="pl-PL" sz="1200" b="1" dirty="0" smtClean="0">
                <a:latin typeface="+mj-lt"/>
                <a:cs typeface="Arial" pitchFamily="34" charset="0"/>
              </a:rPr>
              <a:t>115 €</a:t>
            </a:r>
          </a:p>
          <a:p>
            <a:r>
              <a:rPr lang="pl-PL" sz="1200" dirty="0" smtClean="0">
                <a:latin typeface="+mj-lt"/>
                <a:cs typeface="Arial" pitchFamily="34" charset="0"/>
              </a:rPr>
              <a:t>ZIT WROF               15 040 000 </a:t>
            </a:r>
            <a:r>
              <a:rPr lang="pl-PL" sz="1200" dirty="0" smtClean="0">
                <a:cs typeface="Arial" pitchFamily="34" charset="0"/>
              </a:rPr>
              <a:t>€</a:t>
            </a:r>
            <a:endParaRPr lang="pl-PL" sz="1200" dirty="0" smtClean="0">
              <a:latin typeface="+mj-lt"/>
              <a:cs typeface="Arial" pitchFamily="34" charset="0"/>
            </a:endParaRPr>
          </a:p>
          <a:p>
            <a:r>
              <a:rPr lang="pl-PL" sz="1200" dirty="0" smtClean="0">
                <a:latin typeface="+mj-lt"/>
                <a:cs typeface="Arial" pitchFamily="34" charset="0"/>
              </a:rPr>
              <a:t>ZIT AJ                        5 640 000 </a:t>
            </a:r>
            <a:r>
              <a:rPr lang="pl-PL" sz="1200" dirty="0" smtClean="0">
                <a:cs typeface="Arial" pitchFamily="34" charset="0"/>
              </a:rPr>
              <a:t>€</a:t>
            </a:r>
            <a:endParaRPr lang="pl-PL" sz="1200" dirty="0">
              <a:cs typeface="Arial" pitchFamily="34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632758" y="4220951"/>
            <a:ext cx="2067034" cy="899548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088407881"/>
              </p:ext>
            </p:extLst>
          </p:nvPr>
        </p:nvGraphicFramePr>
        <p:xfrm>
          <a:off x="483091" y="1665413"/>
          <a:ext cx="5588466" cy="2372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Prostokąt zaokrąglony 17"/>
          <p:cNvSpPr/>
          <p:nvPr/>
        </p:nvSpPr>
        <p:spPr>
          <a:xfrm>
            <a:off x="6357698" y="1786692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6357698" y="1875349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+mj-lt"/>
                <a:cs typeface="Arial" pitchFamily="34" charset="0"/>
              </a:rPr>
              <a:t>Data ogłoszenia </a:t>
            </a:r>
            <a:r>
              <a:rPr lang="pl-PL" sz="1200" dirty="0" smtClean="0">
                <a:latin typeface="+mj-lt"/>
                <a:cs typeface="Arial" pitchFamily="34" charset="0"/>
              </a:rPr>
              <a:t>30.06.2016</a:t>
            </a:r>
            <a:endParaRPr lang="pl-PL" sz="1200" dirty="0">
              <a:latin typeface="+mj-lt"/>
              <a:cs typeface="Arial" pitchFamily="34" charset="0"/>
            </a:endParaRPr>
          </a:p>
          <a:p>
            <a:pPr algn="ctr"/>
            <a:r>
              <a:rPr lang="pl-PL" sz="1200" b="1" dirty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08.08.2016</a:t>
            </a:r>
            <a:endParaRPr lang="pl-PL" sz="1200" b="1" dirty="0">
              <a:latin typeface="+mj-lt"/>
              <a:cs typeface="Arial" pitchFamily="34" charset="0"/>
            </a:endParaRPr>
          </a:p>
        </p:txBody>
      </p:sp>
      <p:sp>
        <p:nvSpPr>
          <p:cNvPr id="26" name="Prostokąt zaokrąglony 25"/>
          <p:cNvSpPr/>
          <p:nvPr/>
        </p:nvSpPr>
        <p:spPr>
          <a:xfrm>
            <a:off x="644724" y="5235015"/>
            <a:ext cx="2055067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802179" y="540155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września 2019 r.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3467703" y="3867989"/>
            <a:ext cx="40684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400" b="1" dirty="0">
              <a:cs typeface="Arial" pitchFamily="34" charset="0"/>
            </a:endParaRPr>
          </a:p>
          <a:p>
            <a:r>
              <a:rPr lang="pl-PL" sz="1200" dirty="0">
                <a:cs typeface="Arial" pitchFamily="34" charset="0"/>
              </a:rPr>
              <a:t>W zakresie projektów typu 1.3A: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jednostki </a:t>
            </a:r>
            <a:r>
              <a:rPr lang="pl-PL" sz="1200" dirty="0">
                <a:cs typeface="Arial" pitchFamily="34" charset="0"/>
              </a:rPr>
              <a:t>samorządu terytorialnego, ich związki i stowarzyszenia;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jednostki </a:t>
            </a:r>
            <a:r>
              <a:rPr lang="pl-PL" sz="1200" dirty="0">
                <a:cs typeface="Arial" pitchFamily="34" charset="0"/>
              </a:rPr>
              <a:t>organizacyjne </a:t>
            </a:r>
            <a:r>
              <a:rPr lang="pl-PL" sz="1200" dirty="0" err="1">
                <a:cs typeface="Arial" pitchFamily="34" charset="0"/>
              </a:rPr>
              <a:t>jst</a:t>
            </a:r>
            <a:r>
              <a:rPr lang="pl-PL" sz="1200" dirty="0">
                <a:cs typeface="Arial" pitchFamily="34" charset="0"/>
              </a:rPr>
              <a:t>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specjalne </a:t>
            </a:r>
            <a:r>
              <a:rPr lang="pl-PL" sz="1200" dirty="0">
                <a:cs typeface="Arial" pitchFamily="34" charset="0"/>
              </a:rPr>
              <a:t>strefy ekonomiczne;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IOB</a:t>
            </a:r>
            <a:r>
              <a:rPr lang="pl-PL" sz="1200" dirty="0">
                <a:cs typeface="Arial" pitchFamily="34" charset="0"/>
              </a:rPr>
              <a:t>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pl-PL" sz="1200" dirty="0">
              <a:cs typeface="Arial" pitchFamily="34" charset="0"/>
            </a:endParaRPr>
          </a:p>
          <a:p>
            <a:r>
              <a:rPr lang="pl-PL" sz="1200" dirty="0">
                <a:cs typeface="Arial" pitchFamily="34" charset="0"/>
              </a:rPr>
              <a:t>W zakresie projektów typu 1.3B: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wszystkie </a:t>
            </a:r>
            <a:r>
              <a:rPr lang="pl-PL" sz="1200" dirty="0">
                <a:cs typeface="Arial" pitchFamily="34" charset="0"/>
              </a:rPr>
              <a:t>typy beneficjentów wymienione w 1.3A;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uczelnie/szkoły </a:t>
            </a:r>
            <a:r>
              <a:rPr lang="pl-PL" sz="1200" dirty="0">
                <a:cs typeface="Arial" pitchFamily="34" charset="0"/>
              </a:rPr>
              <a:t>wyższe;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lokalne </a:t>
            </a:r>
            <a:r>
              <a:rPr lang="pl-PL" sz="1200" dirty="0">
                <a:cs typeface="Arial" pitchFamily="34" charset="0"/>
              </a:rPr>
              <a:t>grupy działania LGD.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1443473" y="1627455"/>
            <a:ext cx="4572000" cy="953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Przygotowanie terenów inwestycyjnych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Zagospodarowanie terenów pod działalność gospodarczą, w tym na cele stref aktywności gospodarczej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w zakresie infrastruktury służącej MŚP</a:t>
            </a:r>
            <a:endParaRPr lang="pl-PL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443473" y="2664462"/>
            <a:ext cx="4572000" cy="953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Wsparcie infrastruktury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w zakresie projektów inwestycyjnych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przeznaczonej </a:t>
            </a: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dla </a:t>
            </a:r>
            <a:r>
              <a:rPr lang="pl-PL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przedsiębiorców</a:t>
            </a:r>
          </a:p>
          <a:p>
            <a:pPr lvl="0" algn="ctr">
              <a:spcAft>
                <a:spcPts val="0"/>
              </a:spcAft>
              <a:buSzPts val="800"/>
            </a:pPr>
            <a:r>
              <a:rPr lang="pl-PL" sz="1000" dirty="0" smtClean="0">
                <a:solidFill>
                  <a:srgbClr val="000000"/>
                </a:solidFill>
                <a:cs typeface="Arial" panose="020B0604020202020204" pitchFamily="34" charset="0"/>
              </a:rPr>
              <a:t>np. Inkubatory przedsiębiorczości, parki biznesu</a:t>
            </a:r>
            <a:endParaRPr lang="pl-PL" sz="1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2486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820369" y="1196752"/>
            <a:ext cx="55872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czerwcu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69315445"/>
              </p:ext>
            </p:extLst>
          </p:nvPr>
        </p:nvGraphicFramePr>
        <p:xfrm>
          <a:off x="550751" y="1724636"/>
          <a:ext cx="5660474" cy="1652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Prostokąt zaokrąglony 15"/>
          <p:cNvSpPr/>
          <p:nvPr/>
        </p:nvSpPr>
        <p:spPr>
          <a:xfrm>
            <a:off x="6357698" y="1786692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357698" y="1875349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+mj-lt"/>
                <a:cs typeface="Arial" pitchFamily="34" charset="0"/>
              </a:rPr>
              <a:t>Data ogłoszenia </a:t>
            </a:r>
            <a:r>
              <a:rPr lang="pl-PL" sz="1200" dirty="0" smtClean="0">
                <a:latin typeface="+mj-lt"/>
                <a:cs typeface="Arial" pitchFamily="34" charset="0"/>
              </a:rPr>
              <a:t>30.06.2016</a:t>
            </a:r>
            <a:endParaRPr lang="pl-PL" sz="1200" dirty="0">
              <a:latin typeface="+mj-lt"/>
              <a:cs typeface="Arial" pitchFamily="34" charset="0"/>
            </a:endParaRPr>
          </a:p>
          <a:p>
            <a:pPr algn="ctr"/>
            <a:r>
              <a:rPr lang="pl-PL" sz="1200" b="1" dirty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02.08.2016</a:t>
            </a:r>
            <a:endParaRPr lang="pl-PL" sz="1200" b="1" dirty="0">
              <a:latin typeface="+mj-lt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3491880" y="4513339"/>
            <a:ext cx="40684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400" b="1" dirty="0"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IOB;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lokalne </a:t>
            </a:r>
            <a:r>
              <a:rPr lang="pl-PL" sz="1200" dirty="0">
                <a:cs typeface="Arial" pitchFamily="34" charset="0"/>
              </a:rPr>
              <a:t>grupy działania LGD.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3239852" y="3860766"/>
            <a:ext cx="4320480" cy="2535012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607610" y="4220951"/>
            <a:ext cx="2164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Alokacja</a:t>
            </a:r>
          </a:p>
          <a:p>
            <a:r>
              <a:rPr lang="pl-PL" sz="1200" dirty="0" smtClean="0">
                <a:latin typeface="+mj-lt"/>
                <a:cs typeface="Arial" pitchFamily="34" charset="0"/>
              </a:rPr>
              <a:t>Horyzontalna OSI    </a:t>
            </a:r>
            <a:r>
              <a:rPr lang="pl-PL" sz="1200" b="1" dirty="0" smtClean="0">
                <a:latin typeface="+mj-lt"/>
                <a:cs typeface="Arial" pitchFamily="34" charset="0"/>
              </a:rPr>
              <a:t>2 364 139 €</a:t>
            </a:r>
          </a:p>
          <a:p>
            <a:r>
              <a:rPr lang="pl-PL" sz="1200" dirty="0" smtClean="0">
                <a:latin typeface="+mj-lt"/>
                <a:cs typeface="Arial" pitchFamily="34" charset="0"/>
              </a:rPr>
              <a:t>ZIT WROF                 1 880 000 </a:t>
            </a:r>
            <a:r>
              <a:rPr lang="pl-PL" sz="1200" dirty="0" smtClean="0">
                <a:cs typeface="Arial" pitchFamily="34" charset="0"/>
              </a:rPr>
              <a:t>€</a:t>
            </a:r>
            <a:endParaRPr lang="pl-PL" sz="1200" dirty="0" smtClean="0">
              <a:latin typeface="+mj-lt"/>
              <a:cs typeface="Arial" pitchFamily="34" charset="0"/>
            </a:endParaRPr>
          </a:p>
          <a:p>
            <a:r>
              <a:rPr lang="pl-PL" sz="1200" dirty="0" smtClean="0">
                <a:latin typeface="+mj-lt"/>
                <a:cs typeface="Arial" pitchFamily="34" charset="0"/>
              </a:rPr>
              <a:t>ZIT AJ                           705 000 </a:t>
            </a:r>
            <a:r>
              <a:rPr lang="pl-PL" sz="1200" dirty="0" smtClean="0">
                <a:cs typeface="Arial" pitchFamily="34" charset="0"/>
              </a:rPr>
              <a:t>€</a:t>
            </a:r>
            <a:endParaRPr lang="pl-PL" sz="1200" dirty="0">
              <a:cs typeface="Arial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632758" y="4220951"/>
            <a:ext cx="2067034" cy="899548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644724" y="5235015"/>
            <a:ext cx="2055067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802179" y="540155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2017 r.</a:t>
            </a:r>
          </a:p>
        </p:txBody>
      </p:sp>
      <p:sp>
        <p:nvSpPr>
          <p:cNvPr id="2" name="Prostokąt 1"/>
          <p:cNvSpPr/>
          <p:nvPr/>
        </p:nvSpPr>
        <p:spPr>
          <a:xfrm>
            <a:off x="1763687" y="1705103"/>
            <a:ext cx="4403115" cy="116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pl-PL" sz="1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cs typeface="Arial" panose="020B0604020202020204" pitchFamily="34" charset="0"/>
              </a:rPr>
              <a:t>Doradztwo dla MŚP – projekty grantowe IOB:</a:t>
            </a: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spcAft>
                <a:spcPts val="0"/>
              </a:spcAft>
              <a:buSzPts val="800"/>
              <a:buFont typeface="Symbol" panose="05050102010706020507" pitchFamily="18" charset="2"/>
              <a:buChar char=""/>
            </a:pP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Usługi w zakresie szeroko rozumianego wsparcia doradczego, zgodnie ze zdiagnozowanymi potrzebami przedsiębiorstwa;</a:t>
            </a:r>
            <a:endParaRPr lang="pl-PL" sz="1200" dirty="0">
              <a:ea typeface="Times New Roman" panose="02020603050405020304" pitchFamily="18" charset="0"/>
            </a:endParaRPr>
          </a:p>
          <a:p>
            <a:pPr marL="342900" lvl="0" indent="-342900" algn="ctr">
              <a:spcAft>
                <a:spcPts val="0"/>
              </a:spcAft>
              <a:buSzPts val="800"/>
              <a:buFont typeface="Symbol" panose="05050102010706020507" pitchFamily="18" charset="2"/>
              <a:buChar char=""/>
            </a:pPr>
            <a:r>
              <a:rPr lang="pl-PL" sz="1200" dirty="0">
                <a:solidFill>
                  <a:srgbClr val="000000"/>
                </a:solidFill>
                <a:cs typeface="Arial" panose="020B0604020202020204" pitchFamily="34" charset="0"/>
              </a:rPr>
              <a:t>Usługi w zakresie pozyskiwania zewnętrznych źródeł finansowania działalności przedsiębiorstw.</a:t>
            </a:r>
            <a:endParaRPr lang="pl-PL" sz="1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446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820369" y="1196752"/>
            <a:ext cx="55872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 czerwcu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6673619" y="1790621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696236" y="1879179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+mj-lt"/>
                <a:cs typeface="Arial" pitchFamily="34" charset="0"/>
              </a:rPr>
              <a:t>Data ogłoszenia </a:t>
            </a:r>
            <a:r>
              <a:rPr lang="pl-PL" sz="1200" dirty="0" smtClean="0">
                <a:latin typeface="+mj-lt"/>
                <a:cs typeface="Arial" pitchFamily="34" charset="0"/>
              </a:rPr>
              <a:t>30.06.2016</a:t>
            </a:r>
            <a:endParaRPr lang="pl-PL" sz="1200" dirty="0">
              <a:latin typeface="+mj-lt"/>
              <a:cs typeface="Arial" pitchFamily="34" charset="0"/>
            </a:endParaRPr>
          </a:p>
          <a:p>
            <a:pPr algn="ctr"/>
            <a:r>
              <a:rPr lang="pl-PL" sz="1200" b="1" dirty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01.08.2016</a:t>
            </a:r>
            <a:endParaRPr lang="pl-PL" sz="1200" b="1" dirty="0">
              <a:latin typeface="+mj-lt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3491880" y="4513339"/>
            <a:ext cx="40684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400" b="1" dirty="0">
              <a:cs typeface="Arial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Jednostki samorządu terytorialnego, ich związki i stowarzyszenia;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Jednostki organizacyjne </a:t>
            </a:r>
            <a:r>
              <a:rPr lang="pl-PL" sz="1200" dirty="0" err="1" smtClean="0">
                <a:cs typeface="Arial" pitchFamily="34" charset="0"/>
              </a:rPr>
              <a:t>jst</a:t>
            </a:r>
            <a:r>
              <a:rPr lang="pl-PL" sz="1200" dirty="0" smtClean="0">
                <a:cs typeface="Arial" pitchFamily="34" charset="0"/>
              </a:rPr>
              <a:t>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IOB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3239852" y="3860766"/>
            <a:ext cx="4320480" cy="2535012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566327" y="5220667"/>
            <a:ext cx="1728192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539552" y="538914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2018 r.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151214304"/>
              </p:ext>
            </p:extLst>
          </p:nvPr>
        </p:nvGraphicFramePr>
        <p:xfrm>
          <a:off x="539552" y="1716249"/>
          <a:ext cx="5904656" cy="1430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pole tekstowe 16"/>
          <p:cNvSpPr txBox="1"/>
          <p:nvPr/>
        </p:nvSpPr>
        <p:spPr>
          <a:xfrm>
            <a:off x="566326" y="4347559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Alokacja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Konkurs horyzontalny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2 129 163 €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566326" y="4129040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763688" y="1749003"/>
            <a:ext cx="4572000" cy="8206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Promocja 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dolnośląskich przedsiębiorstw na rynkach międzynarodowych</a:t>
            </a:r>
          </a:p>
          <a:p>
            <a:pPr marL="171450" indent="-171450" algn="ctr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oferty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gospodarczej regionu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493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FEPR-DS-UE-EFRR-k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8072"/>
            <a:ext cx="4355976" cy="492658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1706557" y="1196752"/>
            <a:ext cx="58148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konkursy jakie DIP ogłosi we wrześniu 2016 r.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6673619" y="1790621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696236" y="1879179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+mj-lt"/>
                <a:cs typeface="Arial" pitchFamily="34" charset="0"/>
              </a:rPr>
              <a:t>Data ogłoszenia </a:t>
            </a:r>
            <a:r>
              <a:rPr lang="pl-PL" sz="1200" dirty="0" smtClean="0">
                <a:latin typeface="+mj-lt"/>
                <a:cs typeface="Arial" pitchFamily="34" charset="0"/>
              </a:rPr>
              <a:t>30.09.2016</a:t>
            </a:r>
            <a:endParaRPr lang="pl-PL" sz="1200" dirty="0">
              <a:latin typeface="+mj-lt"/>
              <a:cs typeface="Arial" pitchFamily="34" charset="0"/>
            </a:endParaRPr>
          </a:p>
          <a:p>
            <a:pPr algn="ctr"/>
            <a:r>
              <a:rPr lang="pl-PL" sz="1200" b="1" dirty="0">
                <a:latin typeface="+mj-lt"/>
                <a:cs typeface="Arial" pitchFamily="34" charset="0"/>
              </a:rPr>
              <a:t>Rozpoczęcie naboru</a:t>
            </a:r>
          </a:p>
          <a:p>
            <a:pPr algn="ctr"/>
            <a:r>
              <a:rPr lang="pl-PL" sz="1200" b="1" dirty="0" smtClean="0">
                <a:latin typeface="+mj-lt"/>
                <a:cs typeface="Arial" pitchFamily="34" charset="0"/>
              </a:rPr>
              <a:t>31.10.2016</a:t>
            </a:r>
            <a:endParaRPr lang="pl-PL" sz="1200" b="1" dirty="0">
              <a:latin typeface="+mj-lt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3469263" y="4247029"/>
            <a:ext cx="40684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cs typeface="Arial" pitchFamily="34" charset="0"/>
              </a:rPr>
              <a:t>Beneficjenci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400" b="1" dirty="0">
              <a:cs typeface="Arial" pitchFamily="34" charset="0"/>
            </a:endParaRPr>
          </a:p>
          <a:p>
            <a:r>
              <a:rPr lang="pl-PL" sz="1200" dirty="0" smtClean="0">
                <a:cs typeface="Arial" pitchFamily="34" charset="0"/>
              </a:rPr>
              <a:t>Dla alokacji 12 975 025 €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MŚP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Zgrupowania i partnerstwa MŚP z wyłączeniem mikroprzedsiębiorstw działających do 2 lat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pl-PL" sz="1200" dirty="0">
              <a:cs typeface="Arial" pitchFamily="34" charset="0"/>
            </a:endParaRPr>
          </a:p>
          <a:p>
            <a:r>
              <a:rPr lang="pl-PL" sz="1200" dirty="0">
                <a:cs typeface="Arial" pitchFamily="34" charset="0"/>
              </a:rPr>
              <a:t>Dla alokacji 2 276 320 </a:t>
            </a:r>
            <a:r>
              <a:rPr lang="pl-PL" sz="1200" dirty="0" smtClean="0">
                <a:cs typeface="Arial" pitchFamily="34" charset="0"/>
              </a:rPr>
              <a:t>€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pl-PL" sz="1200" dirty="0" smtClean="0">
                <a:cs typeface="Arial" pitchFamily="34" charset="0"/>
              </a:rPr>
              <a:t>mikroprzedsiębiorstwa działające </a:t>
            </a:r>
            <a:r>
              <a:rPr lang="pl-PL" sz="1200" dirty="0">
                <a:cs typeface="Arial" pitchFamily="34" charset="0"/>
              </a:rPr>
              <a:t>do 2 lat</a:t>
            </a:r>
          </a:p>
          <a:p>
            <a:endParaRPr lang="pl-PL" sz="1200" dirty="0" smtClean="0">
              <a:cs typeface="Arial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239852" y="3860766"/>
            <a:ext cx="4320480" cy="2535012"/>
          </a:xfrm>
          <a:prstGeom prst="rect">
            <a:avLst/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566327" y="5220667"/>
            <a:ext cx="1728192" cy="1008112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539552" y="538914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Wniosek o płatność</a:t>
            </a:r>
          </a:p>
          <a:p>
            <a:pPr algn="ctr"/>
            <a:r>
              <a:rPr lang="pl-PL" sz="1200" dirty="0">
                <a:solidFill>
                  <a:srgbClr val="002060"/>
                </a:solidFill>
                <a:latin typeface="+mj-lt"/>
                <a:cs typeface="Arial" pitchFamily="34" charset="0"/>
              </a:rPr>
              <a:t>k</a:t>
            </a:r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ońcową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do grudnia 2018 r.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850591014"/>
              </p:ext>
            </p:extLst>
          </p:nvPr>
        </p:nvGraphicFramePr>
        <p:xfrm>
          <a:off x="516935" y="1756098"/>
          <a:ext cx="5904656" cy="1430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pole tekstowe 16"/>
          <p:cNvSpPr txBox="1"/>
          <p:nvPr/>
        </p:nvSpPr>
        <p:spPr>
          <a:xfrm>
            <a:off x="566326" y="4254737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+mj-lt"/>
                <a:cs typeface="Arial" pitchFamily="34" charset="0"/>
              </a:rPr>
              <a:t>Alokacja</a:t>
            </a:r>
          </a:p>
          <a:p>
            <a:pPr algn="ctr"/>
            <a:r>
              <a:rPr lang="pl-PL" sz="1200" smtClean="0">
                <a:solidFill>
                  <a:srgbClr val="002060"/>
                </a:solidFill>
                <a:latin typeface="+mj-lt"/>
                <a:cs typeface="Arial" pitchFamily="34" charset="0"/>
              </a:rPr>
              <a:t>Konkursy horyzontalne</a:t>
            </a:r>
            <a:endParaRPr lang="pl-PL" sz="1200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12 975 025 €</a:t>
            </a:r>
          </a:p>
          <a:p>
            <a:pPr algn="ctr"/>
            <a:r>
              <a:rPr lang="pl-PL" sz="12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2 276 320 </a:t>
            </a:r>
            <a:r>
              <a:rPr lang="pl-PL" sz="1200" dirty="0" smtClean="0">
                <a:solidFill>
                  <a:srgbClr val="002060"/>
                </a:solidFill>
                <a:cs typeface="Arial" pitchFamily="34" charset="0"/>
              </a:rPr>
              <a:t>€</a:t>
            </a:r>
            <a:endParaRPr lang="pl-PL" sz="120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566326" y="4129040"/>
            <a:ext cx="1728192" cy="1008112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706557" y="2029957"/>
            <a:ext cx="4572000" cy="312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Innowacyjności produktowej i procesowej MŚP 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7336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1263</Words>
  <Application>Microsoft Office PowerPoint</Application>
  <PresentationFormat>Pokaz na ekranie (4:3)</PresentationFormat>
  <Paragraphs>327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Robert Hadaś</cp:lastModifiedBy>
  <cp:revision>621</cp:revision>
  <cp:lastPrinted>2015-11-24T11:30:12Z</cp:lastPrinted>
  <dcterms:created xsi:type="dcterms:W3CDTF">2015-04-22T07:48:15Z</dcterms:created>
  <dcterms:modified xsi:type="dcterms:W3CDTF">2016-01-20T13:12:02Z</dcterms:modified>
</cp:coreProperties>
</file>